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29" roundtripDataSignature="AMtx7mh5m74jG+f7ecVifm1AE7+LP4cL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326b57b9b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3326b57b9b8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326b57b9b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3326b57b9b8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326b57b9b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3326b57b9b8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326b57b9b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3326b57b9b8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326b57b9b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3326b57b9b8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3b8c23339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3b8c23339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dce493ba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2dce493ba5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2"/>
        </a:solidFill>
      </p:bgPr>
    </p:bg>
    <p:spTree>
      <p:nvGrpSpPr>
        <p:cNvPr id="22" name="Shape 22"/>
        <p:cNvGrpSpPr/>
        <p:nvPr/>
      </p:nvGrpSpPr>
      <p:grpSpPr>
        <a:xfrm>
          <a:off x="0" y="0"/>
          <a:ext cx="0" cy="0"/>
          <a:chOff x="0" y="0"/>
          <a:chExt cx="0" cy="0"/>
        </a:xfrm>
      </p:grpSpPr>
      <p:grpSp>
        <p:nvGrpSpPr>
          <p:cNvPr id="23" name="Google Shape;23;p21"/>
          <p:cNvGrpSpPr/>
          <p:nvPr/>
        </p:nvGrpSpPr>
        <p:grpSpPr>
          <a:xfrm>
            <a:off x="-78" y="-6350"/>
            <a:ext cx="9144178" cy="5149935"/>
            <a:chOff x="-104" y="-8467"/>
            <a:chExt cx="12192237" cy="6866580"/>
          </a:xfrm>
        </p:grpSpPr>
        <p:cxnSp>
          <p:nvCxnSpPr>
            <p:cNvPr id="24" name="Google Shape;24;p21"/>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25" name="Google Shape;25;p21"/>
            <p:cNvCxnSpPr/>
            <p:nvPr/>
          </p:nvCxnSpPr>
          <p:spPr>
            <a:xfrm flipH="1">
              <a:off x="7425125" y="3681413"/>
              <a:ext cx="4763700" cy="3176700"/>
            </a:xfrm>
            <a:prstGeom prst="straightConnector1">
              <a:avLst/>
            </a:prstGeom>
            <a:noFill/>
            <a:ln cap="flat" cmpd="sng" w="9525">
              <a:solidFill>
                <a:srgbClr val="D8D8D8"/>
              </a:solidFill>
              <a:prstDash val="solid"/>
              <a:round/>
              <a:headEnd len="sm" w="sm" type="none"/>
              <a:tailEnd len="sm" w="sm" type="none"/>
            </a:ln>
          </p:spPr>
        </p:cxnSp>
        <p:sp>
          <p:nvSpPr>
            <p:cNvPr id="26" name="Google Shape;26;p21"/>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019"/>
              </a:schemeClr>
            </a:solidFill>
            <a:ln>
              <a:noFill/>
            </a:ln>
          </p:spPr>
        </p:sp>
        <p:sp>
          <p:nvSpPr>
            <p:cNvPr id="27" name="Google Shape;27;p21"/>
            <p:cNvSpPr/>
            <p:nvPr/>
          </p:nvSpPr>
          <p:spPr>
            <a:xfrm>
              <a:off x="9603442" y="-8467"/>
              <a:ext cx="258617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21"/>
            <p:cNvSpPr/>
            <p:nvPr/>
          </p:nvSpPr>
          <p:spPr>
            <a:xfrm>
              <a:off x="8932333" y="3048000"/>
              <a:ext cx="3259800" cy="3810000"/>
            </a:xfrm>
            <a:prstGeom prst="triangle">
              <a:avLst>
                <a:gd fmla="val 100000" name="adj"/>
              </a:avLst>
            </a:prstGeom>
            <a:solidFill>
              <a:schemeClr val="accent2">
                <a:alpha val="7098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1"/>
            <p:cNvSpPr/>
            <p:nvPr/>
          </p:nvSpPr>
          <p:spPr>
            <a:xfrm>
              <a:off x="9334500" y="-8467"/>
              <a:ext cx="2850868"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019"/>
              </a:srgbClr>
            </a:solidFill>
            <a:ln>
              <a:noFill/>
            </a:ln>
          </p:spPr>
        </p:sp>
        <p:sp>
          <p:nvSpPr>
            <p:cNvPr id="30" name="Google Shape;30;p21"/>
            <p:cNvSpPr/>
            <p:nvPr/>
          </p:nvSpPr>
          <p:spPr>
            <a:xfrm>
              <a:off x="10898730" y="-8467"/>
              <a:ext cx="1290094" cy="6858000"/>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019"/>
              </a:srgbClr>
            </a:solidFill>
            <a:ln>
              <a:noFill/>
            </a:ln>
          </p:spPr>
        </p:sp>
        <p:sp>
          <p:nvSpPr>
            <p:cNvPr id="31" name="Google Shape;31;p21"/>
            <p:cNvSpPr/>
            <p:nvPr/>
          </p:nvSpPr>
          <p:spPr>
            <a:xfrm>
              <a:off x="10938999" y="-8467"/>
              <a:ext cx="1249825" cy="6858000"/>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3921"/>
              </a:schemeClr>
            </a:solidFill>
            <a:ln>
              <a:noFill/>
            </a:ln>
          </p:spPr>
        </p:sp>
        <p:sp>
          <p:nvSpPr>
            <p:cNvPr id="32" name="Google Shape;32;p21"/>
            <p:cNvSpPr/>
            <p:nvPr/>
          </p:nvSpPr>
          <p:spPr>
            <a:xfrm>
              <a:off x="10371666" y="3589867"/>
              <a:ext cx="1817100" cy="3268200"/>
            </a:xfrm>
            <a:prstGeom prst="triangle">
              <a:avLst>
                <a:gd fmla="val 100000" name="adj"/>
              </a:avLst>
            </a:prstGeom>
            <a:solidFill>
              <a:schemeClr val="accent1">
                <a:alpha val="8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1"/>
            <p:cNvSpPr/>
            <p:nvPr/>
          </p:nvSpPr>
          <p:spPr>
            <a:xfrm rot="10800000">
              <a:off x="-104" y="54"/>
              <a:ext cx="842700" cy="5666100"/>
            </a:xfrm>
            <a:prstGeom prst="triangle">
              <a:avLst>
                <a:gd fmla="val 100000" name="adj"/>
              </a:avLst>
            </a:prstGeom>
            <a:solidFill>
              <a:schemeClr val="accent1">
                <a:alpha val="83921"/>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21"/>
          <p:cNvSpPr txBox="1"/>
          <p:nvPr>
            <p:ph type="ctrTitle"/>
          </p:nvPr>
        </p:nvSpPr>
        <p:spPr>
          <a:xfrm>
            <a:off x="1130300" y="1803401"/>
            <a:ext cx="5825100" cy="1234800"/>
          </a:xfrm>
          <a:prstGeom prst="rect">
            <a:avLst/>
          </a:prstGeom>
          <a:noFill/>
          <a:ln>
            <a:noFill/>
          </a:ln>
        </p:spPr>
        <p:txBody>
          <a:bodyPr anchorCtr="0" anchor="b" bIns="34275" lIns="68575" spcFirstLastPara="1" rIns="68575" wrap="square" tIns="34275">
            <a:noAutofit/>
          </a:bodyPr>
          <a:lstStyle>
            <a:lvl1pPr lvl="0" algn="r">
              <a:lnSpc>
                <a:spcPct val="100000"/>
              </a:lnSpc>
              <a:spcBef>
                <a:spcPts val="0"/>
              </a:spcBef>
              <a:spcAft>
                <a:spcPts val="0"/>
              </a:spcAft>
              <a:buClr>
                <a:schemeClr val="accent1"/>
              </a:buClr>
              <a:buSzPts val="4100"/>
              <a:buFont typeface="Trebuchet MS"/>
              <a:buNone/>
              <a:defRPr sz="4100">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 name="Google Shape;35;p21"/>
          <p:cNvSpPr txBox="1"/>
          <p:nvPr>
            <p:ph idx="1" type="subTitle"/>
          </p:nvPr>
        </p:nvSpPr>
        <p:spPr>
          <a:xfrm>
            <a:off x="1130300" y="3038125"/>
            <a:ext cx="5825100" cy="822600"/>
          </a:xfrm>
          <a:prstGeom prst="rect">
            <a:avLst/>
          </a:prstGeom>
          <a:noFill/>
          <a:ln>
            <a:noFill/>
          </a:ln>
        </p:spPr>
        <p:txBody>
          <a:bodyPr anchorCtr="0" anchor="t" bIns="34275" lIns="68575" spcFirstLastPara="1" rIns="68575" wrap="square" tIns="34275">
            <a:normAutofit/>
          </a:bodyPr>
          <a:lstStyle>
            <a:lvl1pPr lvl="0" algn="r">
              <a:lnSpc>
                <a:spcPct val="100000"/>
              </a:lnSpc>
              <a:spcBef>
                <a:spcPts val="800"/>
              </a:spcBef>
              <a:spcAft>
                <a:spcPts val="0"/>
              </a:spcAft>
              <a:buSzPts val="1100"/>
              <a:buNone/>
              <a:defRPr>
                <a:solidFill>
                  <a:srgbClr val="7F7F7F"/>
                </a:solidFill>
              </a:defRPr>
            </a:lvl1pPr>
            <a:lvl2pPr lvl="1" algn="ctr">
              <a:lnSpc>
                <a:spcPct val="100000"/>
              </a:lnSpc>
              <a:spcBef>
                <a:spcPts val="800"/>
              </a:spcBef>
              <a:spcAft>
                <a:spcPts val="0"/>
              </a:spcAft>
              <a:buSzPts val="1000"/>
              <a:buNone/>
              <a:defRPr>
                <a:solidFill>
                  <a:srgbClr val="888888"/>
                </a:solidFill>
              </a:defRPr>
            </a:lvl2pPr>
            <a:lvl3pPr lvl="2" algn="ctr">
              <a:lnSpc>
                <a:spcPct val="100000"/>
              </a:lnSpc>
              <a:spcBef>
                <a:spcPts val="800"/>
              </a:spcBef>
              <a:spcAft>
                <a:spcPts val="0"/>
              </a:spcAft>
              <a:buSzPts val="800"/>
              <a:buNone/>
              <a:defRPr>
                <a:solidFill>
                  <a:srgbClr val="888888"/>
                </a:solidFill>
              </a:defRPr>
            </a:lvl3pPr>
            <a:lvl4pPr lvl="3" algn="ctr">
              <a:lnSpc>
                <a:spcPct val="100000"/>
              </a:lnSpc>
              <a:spcBef>
                <a:spcPts val="800"/>
              </a:spcBef>
              <a:spcAft>
                <a:spcPts val="0"/>
              </a:spcAft>
              <a:buSzPts val="700"/>
              <a:buNone/>
              <a:defRPr>
                <a:solidFill>
                  <a:srgbClr val="888888"/>
                </a:solidFill>
              </a:defRPr>
            </a:lvl4pPr>
            <a:lvl5pPr lvl="4" algn="ctr">
              <a:lnSpc>
                <a:spcPct val="100000"/>
              </a:lnSpc>
              <a:spcBef>
                <a:spcPts val="800"/>
              </a:spcBef>
              <a:spcAft>
                <a:spcPts val="0"/>
              </a:spcAft>
              <a:buSzPts val="700"/>
              <a:buNone/>
              <a:defRPr>
                <a:solidFill>
                  <a:srgbClr val="888888"/>
                </a:solidFill>
              </a:defRPr>
            </a:lvl5pPr>
            <a:lvl6pPr lvl="5" algn="ctr">
              <a:lnSpc>
                <a:spcPct val="100000"/>
              </a:lnSpc>
              <a:spcBef>
                <a:spcPts val="800"/>
              </a:spcBef>
              <a:spcAft>
                <a:spcPts val="0"/>
              </a:spcAft>
              <a:buSzPts val="700"/>
              <a:buNone/>
              <a:defRPr>
                <a:solidFill>
                  <a:srgbClr val="888888"/>
                </a:solidFill>
              </a:defRPr>
            </a:lvl6pPr>
            <a:lvl7pPr lvl="6" algn="ctr">
              <a:lnSpc>
                <a:spcPct val="100000"/>
              </a:lnSpc>
              <a:spcBef>
                <a:spcPts val="800"/>
              </a:spcBef>
              <a:spcAft>
                <a:spcPts val="0"/>
              </a:spcAft>
              <a:buSzPts val="700"/>
              <a:buNone/>
              <a:defRPr>
                <a:solidFill>
                  <a:srgbClr val="888888"/>
                </a:solidFill>
              </a:defRPr>
            </a:lvl7pPr>
            <a:lvl8pPr lvl="7" algn="ctr">
              <a:lnSpc>
                <a:spcPct val="100000"/>
              </a:lnSpc>
              <a:spcBef>
                <a:spcPts val="800"/>
              </a:spcBef>
              <a:spcAft>
                <a:spcPts val="0"/>
              </a:spcAft>
              <a:buSzPts val="700"/>
              <a:buNone/>
              <a:defRPr>
                <a:solidFill>
                  <a:srgbClr val="888888"/>
                </a:solidFill>
              </a:defRPr>
            </a:lvl8pPr>
            <a:lvl9pPr lvl="8" algn="ctr">
              <a:lnSpc>
                <a:spcPct val="100000"/>
              </a:lnSpc>
              <a:spcBef>
                <a:spcPts val="800"/>
              </a:spcBef>
              <a:spcAft>
                <a:spcPts val="0"/>
              </a:spcAft>
              <a:buSzPts val="700"/>
              <a:buNone/>
              <a:defRPr>
                <a:solidFill>
                  <a:srgbClr val="888888"/>
                </a:solidFill>
              </a:defRPr>
            </a:lvl9pPr>
          </a:lstStyle>
          <a:p/>
        </p:txBody>
      </p:sp>
      <p:sp>
        <p:nvSpPr>
          <p:cNvPr id="36" name="Google Shape;36;p21"/>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 name="Google Shape;37;p21"/>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 name="Google Shape;38;p21"/>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0" name="Shape 90"/>
        <p:cNvGrpSpPr/>
        <p:nvPr/>
      </p:nvGrpSpPr>
      <p:grpSpPr>
        <a:xfrm>
          <a:off x="0" y="0"/>
          <a:ext cx="0" cy="0"/>
          <a:chOff x="0" y="0"/>
          <a:chExt cx="0" cy="0"/>
        </a:xfrm>
      </p:grpSpPr>
      <p:sp>
        <p:nvSpPr>
          <p:cNvPr id="91" name="Google Shape;91;p30"/>
          <p:cNvSpPr txBox="1"/>
          <p:nvPr>
            <p:ph type="title"/>
          </p:nvPr>
        </p:nvSpPr>
        <p:spPr>
          <a:xfrm>
            <a:off x="508001" y="457200"/>
            <a:ext cx="6447600" cy="2552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30"/>
          <p:cNvSpPr txBox="1"/>
          <p:nvPr>
            <p:ph idx="1" type="body"/>
          </p:nvPr>
        </p:nvSpPr>
        <p:spPr>
          <a:xfrm>
            <a:off x="508001" y="3352800"/>
            <a:ext cx="6447600" cy="1178100"/>
          </a:xfrm>
          <a:prstGeom prst="rect">
            <a:avLst/>
          </a:prstGeom>
          <a:noFill/>
          <a:ln>
            <a:noFill/>
          </a:ln>
        </p:spPr>
        <p:txBody>
          <a:bodyPr anchorCtr="0" anchor="ctr" bIns="34275" lIns="68575" spcFirstLastPara="1" rIns="68575" wrap="square" tIns="34275">
            <a:normAutofit/>
          </a:bodyPr>
          <a:lstStyle>
            <a:lvl1pPr indent="-228600" lvl="0" marL="457200" algn="l">
              <a:lnSpc>
                <a:spcPct val="100000"/>
              </a:lnSpc>
              <a:spcBef>
                <a:spcPts val="800"/>
              </a:spcBef>
              <a:spcAft>
                <a:spcPts val="0"/>
              </a:spcAft>
              <a:buSzPts val="1100"/>
              <a:buNone/>
              <a:defRPr sz="1400">
                <a:solidFill>
                  <a:srgbClr val="3F3F3F"/>
                </a:solidFill>
              </a:defRPr>
            </a:lvl1pPr>
            <a:lvl2pPr indent="-228600" lvl="1" marL="914400" algn="l">
              <a:lnSpc>
                <a:spcPct val="100000"/>
              </a:lnSpc>
              <a:spcBef>
                <a:spcPts val="800"/>
              </a:spcBef>
              <a:spcAft>
                <a:spcPts val="0"/>
              </a:spcAft>
              <a:buSzPts val="1100"/>
              <a:buNone/>
              <a:defRPr sz="1400">
                <a:solidFill>
                  <a:srgbClr val="888888"/>
                </a:solidFill>
              </a:defRPr>
            </a:lvl2pPr>
            <a:lvl3pPr indent="-228600" lvl="2" marL="1371600" algn="l">
              <a:lnSpc>
                <a:spcPct val="100000"/>
              </a:lnSpc>
              <a:spcBef>
                <a:spcPts val="800"/>
              </a:spcBef>
              <a:spcAft>
                <a:spcPts val="0"/>
              </a:spcAft>
              <a:buSzPts val="1000"/>
              <a:buNone/>
              <a:defRPr sz="1200">
                <a:solidFill>
                  <a:srgbClr val="888888"/>
                </a:solidFill>
              </a:defRPr>
            </a:lvl3pPr>
            <a:lvl4pPr indent="-228600" lvl="3" marL="1828800" algn="l">
              <a:lnSpc>
                <a:spcPct val="100000"/>
              </a:lnSpc>
              <a:spcBef>
                <a:spcPts val="800"/>
              </a:spcBef>
              <a:spcAft>
                <a:spcPts val="0"/>
              </a:spcAft>
              <a:buSzPts val="800"/>
              <a:buNone/>
              <a:defRPr sz="1100">
                <a:solidFill>
                  <a:srgbClr val="888888"/>
                </a:solidFill>
              </a:defRPr>
            </a:lvl4pPr>
            <a:lvl5pPr indent="-228600" lvl="4" marL="2286000" algn="l">
              <a:lnSpc>
                <a:spcPct val="100000"/>
              </a:lnSpc>
              <a:spcBef>
                <a:spcPts val="800"/>
              </a:spcBef>
              <a:spcAft>
                <a:spcPts val="0"/>
              </a:spcAft>
              <a:buSzPts val="800"/>
              <a:buNone/>
              <a:defRPr sz="1100">
                <a:solidFill>
                  <a:srgbClr val="888888"/>
                </a:solidFill>
              </a:defRPr>
            </a:lvl5pPr>
            <a:lvl6pPr indent="-228600" lvl="5" marL="2743200" algn="l">
              <a:lnSpc>
                <a:spcPct val="100000"/>
              </a:lnSpc>
              <a:spcBef>
                <a:spcPts val="800"/>
              </a:spcBef>
              <a:spcAft>
                <a:spcPts val="0"/>
              </a:spcAft>
              <a:buSzPts val="800"/>
              <a:buNone/>
              <a:defRPr sz="1100">
                <a:solidFill>
                  <a:srgbClr val="888888"/>
                </a:solidFill>
              </a:defRPr>
            </a:lvl6pPr>
            <a:lvl7pPr indent="-228600" lvl="6" marL="3200400" algn="l">
              <a:lnSpc>
                <a:spcPct val="100000"/>
              </a:lnSpc>
              <a:spcBef>
                <a:spcPts val="800"/>
              </a:spcBef>
              <a:spcAft>
                <a:spcPts val="0"/>
              </a:spcAft>
              <a:buSzPts val="800"/>
              <a:buNone/>
              <a:defRPr sz="1100">
                <a:solidFill>
                  <a:srgbClr val="888888"/>
                </a:solidFill>
              </a:defRPr>
            </a:lvl7pPr>
            <a:lvl8pPr indent="-228600" lvl="7" marL="3657600" algn="l">
              <a:lnSpc>
                <a:spcPct val="100000"/>
              </a:lnSpc>
              <a:spcBef>
                <a:spcPts val="800"/>
              </a:spcBef>
              <a:spcAft>
                <a:spcPts val="0"/>
              </a:spcAft>
              <a:buSzPts val="800"/>
              <a:buNone/>
              <a:defRPr sz="1100">
                <a:solidFill>
                  <a:srgbClr val="888888"/>
                </a:solidFill>
              </a:defRPr>
            </a:lvl8pPr>
            <a:lvl9pPr indent="-228600" lvl="8" marL="4114800" algn="l">
              <a:lnSpc>
                <a:spcPct val="100000"/>
              </a:lnSpc>
              <a:spcBef>
                <a:spcPts val="800"/>
              </a:spcBef>
              <a:spcAft>
                <a:spcPts val="0"/>
              </a:spcAft>
              <a:buSzPts val="800"/>
              <a:buNone/>
              <a:defRPr sz="1100">
                <a:solidFill>
                  <a:srgbClr val="888888"/>
                </a:solidFill>
              </a:defRPr>
            </a:lvl9pPr>
          </a:lstStyle>
          <a:p/>
        </p:txBody>
      </p:sp>
      <p:sp>
        <p:nvSpPr>
          <p:cNvPr id="93" name="Google Shape;93;p30"/>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 name="Google Shape;94;p30"/>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5" name="Google Shape;95;p30"/>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6" name="Shape 96"/>
        <p:cNvGrpSpPr/>
        <p:nvPr/>
      </p:nvGrpSpPr>
      <p:grpSpPr>
        <a:xfrm>
          <a:off x="0" y="0"/>
          <a:ext cx="0" cy="0"/>
          <a:chOff x="0" y="0"/>
          <a:chExt cx="0" cy="0"/>
        </a:xfrm>
      </p:grpSpPr>
      <p:sp>
        <p:nvSpPr>
          <p:cNvPr id="97" name="Google Shape;97;p31"/>
          <p:cNvSpPr txBox="1"/>
          <p:nvPr>
            <p:ph type="title"/>
          </p:nvPr>
        </p:nvSpPr>
        <p:spPr>
          <a:xfrm>
            <a:off x="698501" y="457200"/>
            <a:ext cx="6070500" cy="22671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8" name="Google Shape;98;p31"/>
          <p:cNvSpPr txBox="1"/>
          <p:nvPr>
            <p:ph idx="1" type="body"/>
          </p:nvPr>
        </p:nvSpPr>
        <p:spPr>
          <a:xfrm>
            <a:off x="1024604" y="2724150"/>
            <a:ext cx="5418300" cy="28590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800"/>
              </a:spcBef>
              <a:spcAft>
                <a:spcPts val="0"/>
              </a:spcAft>
              <a:buSzPts val="1000"/>
              <a:buFont typeface="Trebuchet MS"/>
              <a:buNone/>
              <a:defRPr sz="1200">
                <a:solidFill>
                  <a:srgbClr val="7F7F7F"/>
                </a:solidFill>
              </a:defRPr>
            </a:lvl1pPr>
            <a:lvl2pPr indent="-228600" lvl="1" marL="914400" algn="l">
              <a:lnSpc>
                <a:spcPct val="100000"/>
              </a:lnSpc>
              <a:spcBef>
                <a:spcPts val="800"/>
              </a:spcBef>
              <a:spcAft>
                <a:spcPts val="0"/>
              </a:spcAft>
              <a:buSzPts val="1000"/>
              <a:buFont typeface="Trebuchet MS"/>
              <a:buNone/>
              <a:defRPr/>
            </a:lvl2pPr>
            <a:lvl3pPr indent="-228600" lvl="2" marL="1371600" algn="l">
              <a:lnSpc>
                <a:spcPct val="100000"/>
              </a:lnSpc>
              <a:spcBef>
                <a:spcPts val="800"/>
              </a:spcBef>
              <a:spcAft>
                <a:spcPts val="0"/>
              </a:spcAft>
              <a:buSzPts val="800"/>
              <a:buFont typeface="Trebuchet MS"/>
              <a:buNone/>
              <a:defRPr/>
            </a:lvl3pPr>
            <a:lvl4pPr indent="-228600" lvl="3" marL="1828800" algn="l">
              <a:lnSpc>
                <a:spcPct val="100000"/>
              </a:lnSpc>
              <a:spcBef>
                <a:spcPts val="800"/>
              </a:spcBef>
              <a:spcAft>
                <a:spcPts val="0"/>
              </a:spcAft>
              <a:buSzPts val="700"/>
              <a:buFont typeface="Trebuchet MS"/>
              <a:buNone/>
              <a:defRPr/>
            </a:lvl4pPr>
            <a:lvl5pPr indent="-228600" lvl="4" marL="2286000" algn="l">
              <a:lnSpc>
                <a:spcPct val="100000"/>
              </a:lnSpc>
              <a:spcBef>
                <a:spcPts val="800"/>
              </a:spcBef>
              <a:spcAft>
                <a:spcPts val="0"/>
              </a:spcAft>
              <a:buSzPts val="700"/>
              <a:buFont typeface="Trebuchet MS"/>
              <a:buNone/>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99" name="Google Shape;99;p31"/>
          <p:cNvSpPr txBox="1"/>
          <p:nvPr>
            <p:ph idx="2" type="body"/>
          </p:nvPr>
        </p:nvSpPr>
        <p:spPr>
          <a:xfrm>
            <a:off x="508001" y="3352800"/>
            <a:ext cx="6447600" cy="1178100"/>
          </a:xfrm>
          <a:prstGeom prst="rect">
            <a:avLst/>
          </a:prstGeom>
          <a:noFill/>
          <a:ln>
            <a:noFill/>
          </a:ln>
        </p:spPr>
        <p:txBody>
          <a:bodyPr anchorCtr="0" anchor="ctr" bIns="34275" lIns="68575" spcFirstLastPara="1" rIns="68575" wrap="square" tIns="34275">
            <a:normAutofit/>
          </a:bodyPr>
          <a:lstStyle>
            <a:lvl1pPr indent="-228600" lvl="0" marL="457200" algn="l">
              <a:lnSpc>
                <a:spcPct val="100000"/>
              </a:lnSpc>
              <a:spcBef>
                <a:spcPts val="800"/>
              </a:spcBef>
              <a:spcAft>
                <a:spcPts val="0"/>
              </a:spcAft>
              <a:buSzPts val="1100"/>
              <a:buNone/>
              <a:defRPr sz="1400">
                <a:solidFill>
                  <a:srgbClr val="3F3F3F"/>
                </a:solidFill>
              </a:defRPr>
            </a:lvl1pPr>
            <a:lvl2pPr indent="-228600" lvl="1" marL="914400" algn="l">
              <a:lnSpc>
                <a:spcPct val="100000"/>
              </a:lnSpc>
              <a:spcBef>
                <a:spcPts val="800"/>
              </a:spcBef>
              <a:spcAft>
                <a:spcPts val="0"/>
              </a:spcAft>
              <a:buSzPts val="1100"/>
              <a:buNone/>
              <a:defRPr sz="1400">
                <a:solidFill>
                  <a:srgbClr val="888888"/>
                </a:solidFill>
              </a:defRPr>
            </a:lvl2pPr>
            <a:lvl3pPr indent="-228600" lvl="2" marL="1371600" algn="l">
              <a:lnSpc>
                <a:spcPct val="100000"/>
              </a:lnSpc>
              <a:spcBef>
                <a:spcPts val="800"/>
              </a:spcBef>
              <a:spcAft>
                <a:spcPts val="0"/>
              </a:spcAft>
              <a:buSzPts val="1000"/>
              <a:buNone/>
              <a:defRPr sz="1200">
                <a:solidFill>
                  <a:srgbClr val="888888"/>
                </a:solidFill>
              </a:defRPr>
            </a:lvl3pPr>
            <a:lvl4pPr indent="-228600" lvl="3" marL="1828800" algn="l">
              <a:lnSpc>
                <a:spcPct val="100000"/>
              </a:lnSpc>
              <a:spcBef>
                <a:spcPts val="800"/>
              </a:spcBef>
              <a:spcAft>
                <a:spcPts val="0"/>
              </a:spcAft>
              <a:buSzPts val="800"/>
              <a:buNone/>
              <a:defRPr sz="1100">
                <a:solidFill>
                  <a:srgbClr val="888888"/>
                </a:solidFill>
              </a:defRPr>
            </a:lvl4pPr>
            <a:lvl5pPr indent="-228600" lvl="4" marL="2286000" algn="l">
              <a:lnSpc>
                <a:spcPct val="100000"/>
              </a:lnSpc>
              <a:spcBef>
                <a:spcPts val="800"/>
              </a:spcBef>
              <a:spcAft>
                <a:spcPts val="0"/>
              </a:spcAft>
              <a:buSzPts val="800"/>
              <a:buNone/>
              <a:defRPr sz="1100">
                <a:solidFill>
                  <a:srgbClr val="888888"/>
                </a:solidFill>
              </a:defRPr>
            </a:lvl5pPr>
            <a:lvl6pPr indent="-228600" lvl="5" marL="2743200" algn="l">
              <a:lnSpc>
                <a:spcPct val="100000"/>
              </a:lnSpc>
              <a:spcBef>
                <a:spcPts val="800"/>
              </a:spcBef>
              <a:spcAft>
                <a:spcPts val="0"/>
              </a:spcAft>
              <a:buSzPts val="800"/>
              <a:buNone/>
              <a:defRPr sz="1100">
                <a:solidFill>
                  <a:srgbClr val="888888"/>
                </a:solidFill>
              </a:defRPr>
            </a:lvl6pPr>
            <a:lvl7pPr indent="-228600" lvl="6" marL="3200400" algn="l">
              <a:lnSpc>
                <a:spcPct val="100000"/>
              </a:lnSpc>
              <a:spcBef>
                <a:spcPts val="800"/>
              </a:spcBef>
              <a:spcAft>
                <a:spcPts val="0"/>
              </a:spcAft>
              <a:buSzPts val="800"/>
              <a:buNone/>
              <a:defRPr sz="1100">
                <a:solidFill>
                  <a:srgbClr val="888888"/>
                </a:solidFill>
              </a:defRPr>
            </a:lvl7pPr>
            <a:lvl8pPr indent="-228600" lvl="7" marL="3657600" algn="l">
              <a:lnSpc>
                <a:spcPct val="100000"/>
              </a:lnSpc>
              <a:spcBef>
                <a:spcPts val="800"/>
              </a:spcBef>
              <a:spcAft>
                <a:spcPts val="0"/>
              </a:spcAft>
              <a:buSzPts val="800"/>
              <a:buNone/>
              <a:defRPr sz="1100">
                <a:solidFill>
                  <a:srgbClr val="888888"/>
                </a:solidFill>
              </a:defRPr>
            </a:lvl8pPr>
            <a:lvl9pPr indent="-228600" lvl="8" marL="4114800" algn="l">
              <a:lnSpc>
                <a:spcPct val="100000"/>
              </a:lnSpc>
              <a:spcBef>
                <a:spcPts val="800"/>
              </a:spcBef>
              <a:spcAft>
                <a:spcPts val="0"/>
              </a:spcAft>
              <a:buSzPts val="800"/>
              <a:buNone/>
              <a:defRPr sz="1100">
                <a:solidFill>
                  <a:srgbClr val="888888"/>
                </a:solidFill>
              </a:defRPr>
            </a:lvl9pPr>
          </a:lstStyle>
          <a:p/>
        </p:txBody>
      </p:sp>
      <p:sp>
        <p:nvSpPr>
          <p:cNvPr id="100" name="Google Shape;100;p31"/>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31"/>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2" name="Google Shape;102;p31"/>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
        <p:nvSpPr>
          <p:cNvPr id="103" name="Google Shape;103;p31"/>
          <p:cNvSpPr txBox="1"/>
          <p:nvPr/>
        </p:nvSpPr>
        <p:spPr>
          <a:xfrm>
            <a:off x="406402" y="592784"/>
            <a:ext cx="4572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GB" sz="6000" u="none" cap="none" strike="noStrike">
                <a:solidFill>
                  <a:srgbClr val="BFE47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
        <p:nvSpPr>
          <p:cNvPr id="104" name="Google Shape;104;p31"/>
          <p:cNvSpPr txBox="1"/>
          <p:nvPr/>
        </p:nvSpPr>
        <p:spPr>
          <a:xfrm>
            <a:off x="6669758" y="2164917"/>
            <a:ext cx="4572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GB" sz="6000" u="none" cap="none" strike="noStrike">
                <a:solidFill>
                  <a:srgbClr val="BFE471"/>
                </a:solidFill>
                <a:latin typeface="Arial"/>
                <a:ea typeface="Arial"/>
                <a:cs typeface="Arial"/>
                <a:sym typeface="Arial"/>
              </a:rPr>
              <a:t>”</a:t>
            </a:r>
            <a:endParaRPr b="0" i="0" sz="1400" u="none" cap="none" strike="noStrike">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5" name="Shape 105"/>
        <p:cNvGrpSpPr/>
        <p:nvPr/>
      </p:nvGrpSpPr>
      <p:grpSpPr>
        <a:xfrm>
          <a:off x="0" y="0"/>
          <a:ext cx="0" cy="0"/>
          <a:chOff x="0" y="0"/>
          <a:chExt cx="0" cy="0"/>
        </a:xfrm>
      </p:grpSpPr>
      <p:sp>
        <p:nvSpPr>
          <p:cNvPr id="106" name="Google Shape;106;p32"/>
          <p:cNvSpPr txBox="1"/>
          <p:nvPr>
            <p:ph type="title"/>
          </p:nvPr>
        </p:nvSpPr>
        <p:spPr>
          <a:xfrm>
            <a:off x="508001" y="1448991"/>
            <a:ext cx="6447600" cy="19467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7" name="Google Shape;107;p32"/>
          <p:cNvSpPr txBox="1"/>
          <p:nvPr>
            <p:ph idx="1" type="body"/>
          </p:nvPr>
        </p:nvSpPr>
        <p:spPr>
          <a:xfrm>
            <a:off x="508001" y="3395586"/>
            <a:ext cx="6447600" cy="1135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1100"/>
              <a:buNone/>
              <a:defRPr sz="1400">
                <a:solidFill>
                  <a:srgbClr val="3F3F3F"/>
                </a:solidFill>
              </a:defRPr>
            </a:lvl1pPr>
            <a:lvl2pPr indent="-228600" lvl="1" marL="914400" algn="l">
              <a:lnSpc>
                <a:spcPct val="100000"/>
              </a:lnSpc>
              <a:spcBef>
                <a:spcPts val="800"/>
              </a:spcBef>
              <a:spcAft>
                <a:spcPts val="0"/>
              </a:spcAft>
              <a:buSzPts val="1100"/>
              <a:buNone/>
              <a:defRPr sz="1400">
                <a:solidFill>
                  <a:srgbClr val="888888"/>
                </a:solidFill>
              </a:defRPr>
            </a:lvl2pPr>
            <a:lvl3pPr indent="-228600" lvl="2" marL="1371600" algn="l">
              <a:lnSpc>
                <a:spcPct val="100000"/>
              </a:lnSpc>
              <a:spcBef>
                <a:spcPts val="800"/>
              </a:spcBef>
              <a:spcAft>
                <a:spcPts val="0"/>
              </a:spcAft>
              <a:buSzPts val="1000"/>
              <a:buNone/>
              <a:defRPr sz="1200">
                <a:solidFill>
                  <a:srgbClr val="888888"/>
                </a:solidFill>
              </a:defRPr>
            </a:lvl3pPr>
            <a:lvl4pPr indent="-228600" lvl="3" marL="1828800" algn="l">
              <a:lnSpc>
                <a:spcPct val="100000"/>
              </a:lnSpc>
              <a:spcBef>
                <a:spcPts val="800"/>
              </a:spcBef>
              <a:spcAft>
                <a:spcPts val="0"/>
              </a:spcAft>
              <a:buSzPts val="800"/>
              <a:buNone/>
              <a:defRPr sz="1100">
                <a:solidFill>
                  <a:srgbClr val="888888"/>
                </a:solidFill>
              </a:defRPr>
            </a:lvl4pPr>
            <a:lvl5pPr indent="-228600" lvl="4" marL="2286000" algn="l">
              <a:lnSpc>
                <a:spcPct val="100000"/>
              </a:lnSpc>
              <a:spcBef>
                <a:spcPts val="800"/>
              </a:spcBef>
              <a:spcAft>
                <a:spcPts val="0"/>
              </a:spcAft>
              <a:buSzPts val="800"/>
              <a:buNone/>
              <a:defRPr sz="1100">
                <a:solidFill>
                  <a:srgbClr val="888888"/>
                </a:solidFill>
              </a:defRPr>
            </a:lvl5pPr>
            <a:lvl6pPr indent="-228600" lvl="5" marL="2743200" algn="l">
              <a:lnSpc>
                <a:spcPct val="100000"/>
              </a:lnSpc>
              <a:spcBef>
                <a:spcPts val="800"/>
              </a:spcBef>
              <a:spcAft>
                <a:spcPts val="0"/>
              </a:spcAft>
              <a:buSzPts val="800"/>
              <a:buNone/>
              <a:defRPr sz="1100">
                <a:solidFill>
                  <a:srgbClr val="888888"/>
                </a:solidFill>
              </a:defRPr>
            </a:lvl6pPr>
            <a:lvl7pPr indent="-228600" lvl="6" marL="3200400" algn="l">
              <a:lnSpc>
                <a:spcPct val="100000"/>
              </a:lnSpc>
              <a:spcBef>
                <a:spcPts val="800"/>
              </a:spcBef>
              <a:spcAft>
                <a:spcPts val="0"/>
              </a:spcAft>
              <a:buSzPts val="800"/>
              <a:buNone/>
              <a:defRPr sz="1100">
                <a:solidFill>
                  <a:srgbClr val="888888"/>
                </a:solidFill>
              </a:defRPr>
            </a:lvl7pPr>
            <a:lvl8pPr indent="-228600" lvl="7" marL="3657600" algn="l">
              <a:lnSpc>
                <a:spcPct val="100000"/>
              </a:lnSpc>
              <a:spcBef>
                <a:spcPts val="800"/>
              </a:spcBef>
              <a:spcAft>
                <a:spcPts val="0"/>
              </a:spcAft>
              <a:buSzPts val="800"/>
              <a:buNone/>
              <a:defRPr sz="1100">
                <a:solidFill>
                  <a:srgbClr val="888888"/>
                </a:solidFill>
              </a:defRPr>
            </a:lvl8pPr>
            <a:lvl9pPr indent="-228600" lvl="8" marL="4114800" algn="l">
              <a:lnSpc>
                <a:spcPct val="100000"/>
              </a:lnSpc>
              <a:spcBef>
                <a:spcPts val="800"/>
              </a:spcBef>
              <a:spcAft>
                <a:spcPts val="0"/>
              </a:spcAft>
              <a:buSzPts val="800"/>
              <a:buNone/>
              <a:defRPr sz="1100">
                <a:solidFill>
                  <a:srgbClr val="888888"/>
                </a:solidFill>
              </a:defRPr>
            </a:lvl9pPr>
          </a:lstStyle>
          <a:p/>
        </p:txBody>
      </p:sp>
      <p:sp>
        <p:nvSpPr>
          <p:cNvPr id="108" name="Google Shape;108;p32"/>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9" name="Google Shape;109;p32"/>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0" name="Google Shape;110;p32"/>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1" name="Shape 111"/>
        <p:cNvGrpSpPr/>
        <p:nvPr/>
      </p:nvGrpSpPr>
      <p:grpSpPr>
        <a:xfrm>
          <a:off x="0" y="0"/>
          <a:ext cx="0" cy="0"/>
          <a:chOff x="0" y="0"/>
          <a:chExt cx="0" cy="0"/>
        </a:xfrm>
      </p:grpSpPr>
      <p:sp>
        <p:nvSpPr>
          <p:cNvPr id="112" name="Google Shape;112;p33"/>
          <p:cNvSpPr txBox="1"/>
          <p:nvPr>
            <p:ph type="title"/>
          </p:nvPr>
        </p:nvSpPr>
        <p:spPr>
          <a:xfrm>
            <a:off x="698501" y="457200"/>
            <a:ext cx="6070500" cy="22671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3" name="Google Shape;113;p33"/>
          <p:cNvSpPr txBox="1"/>
          <p:nvPr>
            <p:ph idx="1" type="body"/>
          </p:nvPr>
        </p:nvSpPr>
        <p:spPr>
          <a:xfrm>
            <a:off x="507999" y="3009900"/>
            <a:ext cx="6447600" cy="3858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Font typeface="Trebuchet MS"/>
              <a:buNone/>
              <a:defRPr sz="1800">
                <a:solidFill>
                  <a:srgbClr val="3F3F3F"/>
                </a:solidFill>
              </a:defRPr>
            </a:lvl1pPr>
            <a:lvl2pPr indent="-228600" lvl="1" marL="914400" algn="l">
              <a:lnSpc>
                <a:spcPct val="100000"/>
              </a:lnSpc>
              <a:spcBef>
                <a:spcPts val="800"/>
              </a:spcBef>
              <a:spcAft>
                <a:spcPts val="0"/>
              </a:spcAft>
              <a:buSzPts val="1000"/>
              <a:buFont typeface="Trebuchet MS"/>
              <a:buNone/>
              <a:defRPr/>
            </a:lvl2pPr>
            <a:lvl3pPr indent="-228600" lvl="2" marL="1371600" algn="l">
              <a:lnSpc>
                <a:spcPct val="100000"/>
              </a:lnSpc>
              <a:spcBef>
                <a:spcPts val="800"/>
              </a:spcBef>
              <a:spcAft>
                <a:spcPts val="0"/>
              </a:spcAft>
              <a:buSzPts val="800"/>
              <a:buFont typeface="Trebuchet MS"/>
              <a:buNone/>
              <a:defRPr/>
            </a:lvl3pPr>
            <a:lvl4pPr indent="-228600" lvl="3" marL="1828800" algn="l">
              <a:lnSpc>
                <a:spcPct val="100000"/>
              </a:lnSpc>
              <a:spcBef>
                <a:spcPts val="800"/>
              </a:spcBef>
              <a:spcAft>
                <a:spcPts val="0"/>
              </a:spcAft>
              <a:buSzPts val="700"/>
              <a:buFont typeface="Trebuchet MS"/>
              <a:buNone/>
              <a:defRPr/>
            </a:lvl4pPr>
            <a:lvl5pPr indent="-228600" lvl="4" marL="2286000" algn="l">
              <a:lnSpc>
                <a:spcPct val="100000"/>
              </a:lnSpc>
              <a:spcBef>
                <a:spcPts val="800"/>
              </a:spcBef>
              <a:spcAft>
                <a:spcPts val="0"/>
              </a:spcAft>
              <a:buSzPts val="700"/>
              <a:buFont typeface="Trebuchet MS"/>
              <a:buNone/>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14" name="Google Shape;114;p33"/>
          <p:cNvSpPr txBox="1"/>
          <p:nvPr>
            <p:ph idx="2" type="body"/>
          </p:nvPr>
        </p:nvSpPr>
        <p:spPr>
          <a:xfrm>
            <a:off x="508001" y="3395586"/>
            <a:ext cx="6447600" cy="1135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1100"/>
              <a:buNone/>
              <a:defRPr sz="1400">
                <a:solidFill>
                  <a:srgbClr val="7F7F7F"/>
                </a:solidFill>
              </a:defRPr>
            </a:lvl1pPr>
            <a:lvl2pPr indent="-228600" lvl="1" marL="914400" algn="l">
              <a:lnSpc>
                <a:spcPct val="100000"/>
              </a:lnSpc>
              <a:spcBef>
                <a:spcPts val="800"/>
              </a:spcBef>
              <a:spcAft>
                <a:spcPts val="0"/>
              </a:spcAft>
              <a:buSzPts val="1100"/>
              <a:buNone/>
              <a:defRPr sz="1400">
                <a:solidFill>
                  <a:srgbClr val="888888"/>
                </a:solidFill>
              </a:defRPr>
            </a:lvl2pPr>
            <a:lvl3pPr indent="-228600" lvl="2" marL="1371600" algn="l">
              <a:lnSpc>
                <a:spcPct val="100000"/>
              </a:lnSpc>
              <a:spcBef>
                <a:spcPts val="800"/>
              </a:spcBef>
              <a:spcAft>
                <a:spcPts val="0"/>
              </a:spcAft>
              <a:buSzPts val="1000"/>
              <a:buNone/>
              <a:defRPr sz="1200">
                <a:solidFill>
                  <a:srgbClr val="888888"/>
                </a:solidFill>
              </a:defRPr>
            </a:lvl3pPr>
            <a:lvl4pPr indent="-228600" lvl="3" marL="1828800" algn="l">
              <a:lnSpc>
                <a:spcPct val="100000"/>
              </a:lnSpc>
              <a:spcBef>
                <a:spcPts val="800"/>
              </a:spcBef>
              <a:spcAft>
                <a:spcPts val="0"/>
              </a:spcAft>
              <a:buSzPts val="800"/>
              <a:buNone/>
              <a:defRPr sz="1100">
                <a:solidFill>
                  <a:srgbClr val="888888"/>
                </a:solidFill>
              </a:defRPr>
            </a:lvl4pPr>
            <a:lvl5pPr indent="-228600" lvl="4" marL="2286000" algn="l">
              <a:lnSpc>
                <a:spcPct val="100000"/>
              </a:lnSpc>
              <a:spcBef>
                <a:spcPts val="800"/>
              </a:spcBef>
              <a:spcAft>
                <a:spcPts val="0"/>
              </a:spcAft>
              <a:buSzPts val="800"/>
              <a:buNone/>
              <a:defRPr sz="1100">
                <a:solidFill>
                  <a:srgbClr val="888888"/>
                </a:solidFill>
              </a:defRPr>
            </a:lvl5pPr>
            <a:lvl6pPr indent="-228600" lvl="5" marL="2743200" algn="l">
              <a:lnSpc>
                <a:spcPct val="100000"/>
              </a:lnSpc>
              <a:spcBef>
                <a:spcPts val="800"/>
              </a:spcBef>
              <a:spcAft>
                <a:spcPts val="0"/>
              </a:spcAft>
              <a:buSzPts val="800"/>
              <a:buNone/>
              <a:defRPr sz="1100">
                <a:solidFill>
                  <a:srgbClr val="888888"/>
                </a:solidFill>
              </a:defRPr>
            </a:lvl6pPr>
            <a:lvl7pPr indent="-228600" lvl="6" marL="3200400" algn="l">
              <a:lnSpc>
                <a:spcPct val="100000"/>
              </a:lnSpc>
              <a:spcBef>
                <a:spcPts val="800"/>
              </a:spcBef>
              <a:spcAft>
                <a:spcPts val="0"/>
              </a:spcAft>
              <a:buSzPts val="800"/>
              <a:buNone/>
              <a:defRPr sz="1100">
                <a:solidFill>
                  <a:srgbClr val="888888"/>
                </a:solidFill>
              </a:defRPr>
            </a:lvl7pPr>
            <a:lvl8pPr indent="-228600" lvl="7" marL="3657600" algn="l">
              <a:lnSpc>
                <a:spcPct val="100000"/>
              </a:lnSpc>
              <a:spcBef>
                <a:spcPts val="800"/>
              </a:spcBef>
              <a:spcAft>
                <a:spcPts val="0"/>
              </a:spcAft>
              <a:buSzPts val="800"/>
              <a:buNone/>
              <a:defRPr sz="1100">
                <a:solidFill>
                  <a:srgbClr val="888888"/>
                </a:solidFill>
              </a:defRPr>
            </a:lvl8pPr>
            <a:lvl9pPr indent="-228600" lvl="8" marL="4114800" algn="l">
              <a:lnSpc>
                <a:spcPct val="100000"/>
              </a:lnSpc>
              <a:spcBef>
                <a:spcPts val="800"/>
              </a:spcBef>
              <a:spcAft>
                <a:spcPts val="0"/>
              </a:spcAft>
              <a:buSzPts val="800"/>
              <a:buNone/>
              <a:defRPr sz="1100">
                <a:solidFill>
                  <a:srgbClr val="888888"/>
                </a:solidFill>
              </a:defRPr>
            </a:lvl9pPr>
          </a:lstStyle>
          <a:p/>
        </p:txBody>
      </p:sp>
      <p:sp>
        <p:nvSpPr>
          <p:cNvPr id="115" name="Google Shape;115;p3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6" name="Google Shape;116;p3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7" name="Google Shape;117;p33"/>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
        <p:nvSpPr>
          <p:cNvPr id="118" name="Google Shape;118;p33"/>
          <p:cNvSpPr txBox="1"/>
          <p:nvPr/>
        </p:nvSpPr>
        <p:spPr>
          <a:xfrm>
            <a:off x="406402" y="592784"/>
            <a:ext cx="4572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GB" sz="6000" u="none" cap="none" strike="noStrike">
                <a:solidFill>
                  <a:srgbClr val="BFE47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
        <p:nvSpPr>
          <p:cNvPr id="119" name="Google Shape;119;p33"/>
          <p:cNvSpPr txBox="1"/>
          <p:nvPr/>
        </p:nvSpPr>
        <p:spPr>
          <a:xfrm>
            <a:off x="6669758" y="2164917"/>
            <a:ext cx="4572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GB" sz="6000" u="none" cap="none" strike="noStrike">
                <a:solidFill>
                  <a:srgbClr val="BFE47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0" name="Shape 120"/>
        <p:cNvGrpSpPr/>
        <p:nvPr/>
      </p:nvGrpSpPr>
      <p:grpSpPr>
        <a:xfrm>
          <a:off x="0" y="0"/>
          <a:ext cx="0" cy="0"/>
          <a:chOff x="0" y="0"/>
          <a:chExt cx="0" cy="0"/>
        </a:xfrm>
      </p:grpSpPr>
      <p:sp>
        <p:nvSpPr>
          <p:cNvPr id="121" name="Google Shape;121;p34"/>
          <p:cNvSpPr txBox="1"/>
          <p:nvPr>
            <p:ph type="title"/>
          </p:nvPr>
        </p:nvSpPr>
        <p:spPr>
          <a:xfrm>
            <a:off x="514349" y="457200"/>
            <a:ext cx="6441300" cy="22671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accent1"/>
              </a:buClr>
              <a:buSzPts val="3300"/>
              <a:buFont typeface="Trebuchet MS"/>
              <a:buNone/>
              <a:defRPr b="0" sz="33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34"/>
          <p:cNvSpPr txBox="1"/>
          <p:nvPr>
            <p:ph idx="1" type="body"/>
          </p:nvPr>
        </p:nvSpPr>
        <p:spPr>
          <a:xfrm>
            <a:off x="507999" y="3009900"/>
            <a:ext cx="6447600" cy="3858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Font typeface="Trebuchet MS"/>
              <a:buNone/>
              <a:defRPr sz="1800">
                <a:solidFill>
                  <a:schemeClr val="accent1"/>
                </a:solidFill>
              </a:defRPr>
            </a:lvl1pPr>
            <a:lvl2pPr indent="-228600" lvl="1" marL="914400" algn="l">
              <a:lnSpc>
                <a:spcPct val="100000"/>
              </a:lnSpc>
              <a:spcBef>
                <a:spcPts val="800"/>
              </a:spcBef>
              <a:spcAft>
                <a:spcPts val="0"/>
              </a:spcAft>
              <a:buSzPts val="1000"/>
              <a:buFont typeface="Trebuchet MS"/>
              <a:buNone/>
              <a:defRPr/>
            </a:lvl2pPr>
            <a:lvl3pPr indent="-228600" lvl="2" marL="1371600" algn="l">
              <a:lnSpc>
                <a:spcPct val="100000"/>
              </a:lnSpc>
              <a:spcBef>
                <a:spcPts val="800"/>
              </a:spcBef>
              <a:spcAft>
                <a:spcPts val="0"/>
              </a:spcAft>
              <a:buSzPts val="800"/>
              <a:buFont typeface="Trebuchet MS"/>
              <a:buNone/>
              <a:defRPr/>
            </a:lvl3pPr>
            <a:lvl4pPr indent="-228600" lvl="3" marL="1828800" algn="l">
              <a:lnSpc>
                <a:spcPct val="100000"/>
              </a:lnSpc>
              <a:spcBef>
                <a:spcPts val="800"/>
              </a:spcBef>
              <a:spcAft>
                <a:spcPts val="0"/>
              </a:spcAft>
              <a:buSzPts val="700"/>
              <a:buFont typeface="Trebuchet MS"/>
              <a:buNone/>
              <a:defRPr/>
            </a:lvl4pPr>
            <a:lvl5pPr indent="-228600" lvl="4" marL="2286000" algn="l">
              <a:lnSpc>
                <a:spcPct val="100000"/>
              </a:lnSpc>
              <a:spcBef>
                <a:spcPts val="800"/>
              </a:spcBef>
              <a:spcAft>
                <a:spcPts val="0"/>
              </a:spcAft>
              <a:buSzPts val="700"/>
              <a:buFont typeface="Trebuchet MS"/>
              <a:buNone/>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23" name="Google Shape;123;p34"/>
          <p:cNvSpPr txBox="1"/>
          <p:nvPr>
            <p:ph idx="2" type="body"/>
          </p:nvPr>
        </p:nvSpPr>
        <p:spPr>
          <a:xfrm>
            <a:off x="508001" y="3395586"/>
            <a:ext cx="6447600" cy="1135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1100"/>
              <a:buNone/>
              <a:defRPr sz="1400">
                <a:solidFill>
                  <a:srgbClr val="7F7F7F"/>
                </a:solidFill>
              </a:defRPr>
            </a:lvl1pPr>
            <a:lvl2pPr indent="-228600" lvl="1" marL="914400" algn="l">
              <a:lnSpc>
                <a:spcPct val="100000"/>
              </a:lnSpc>
              <a:spcBef>
                <a:spcPts val="800"/>
              </a:spcBef>
              <a:spcAft>
                <a:spcPts val="0"/>
              </a:spcAft>
              <a:buSzPts val="1100"/>
              <a:buNone/>
              <a:defRPr sz="1400">
                <a:solidFill>
                  <a:srgbClr val="888888"/>
                </a:solidFill>
              </a:defRPr>
            </a:lvl2pPr>
            <a:lvl3pPr indent="-228600" lvl="2" marL="1371600" algn="l">
              <a:lnSpc>
                <a:spcPct val="100000"/>
              </a:lnSpc>
              <a:spcBef>
                <a:spcPts val="800"/>
              </a:spcBef>
              <a:spcAft>
                <a:spcPts val="0"/>
              </a:spcAft>
              <a:buSzPts val="1000"/>
              <a:buNone/>
              <a:defRPr sz="1200">
                <a:solidFill>
                  <a:srgbClr val="888888"/>
                </a:solidFill>
              </a:defRPr>
            </a:lvl3pPr>
            <a:lvl4pPr indent="-228600" lvl="3" marL="1828800" algn="l">
              <a:lnSpc>
                <a:spcPct val="100000"/>
              </a:lnSpc>
              <a:spcBef>
                <a:spcPts val="800"/>
              </a:spcBef>
              <a:spcAft>
                <a:spcPts val="0"/>
              </a:spcAft>
              <a:buSzPts val="800"/>
              <a:buNone/>
              <a:defRPr sz="1100">
                <a:solidFill>
                  <a:srgbClr val="888888"/>
                </a:solidFill>
              </a:defRPr>
            </a:lvl4pPr>
            <a:lvl5pPr indent="-228600" lvl="4" marL="2286000" algn="l">
              <a:lnSpc>
                <a:spcPct val="100000"/>
              </a:lnSpc>
              <a:spcBef>
                <a:spcPts val="800"/>
              </a:spcBef>
              <a:spcAft>
                <a:spcPts val="0"/>
              </a:spcAft>
              <a:buSzPts val="800"/>
              <a:buNone/>
              <a:defRPr sz="1100">
                <a:solidFill>
                  <a:srgbClr val="888888"/>
                </a:solidFill>
              </a:defRPr>
            </a:lvl5pPr>
            <a:lvl6pPr indent="-228600" lvl="5" marL="2743200" algn="l">
              <a:lnSpc>
                <a:spcPct val="100000"/>
              </a:lnSpc>
              <a:spcBef>
                <a:spcPts val="800"/>
              </a:spcBef>
              <a:spcAft>
                <a:spcPts val="0"/>
              </a:spcAft>
              <a:buSzPts val="800"/>
              <a:buNone/>
              <a:defRPr sz="1100">
                <a:solidFill>
                  <a:srgbClr val="888888"/>
                </a:solidFill>
              </a:defRPr>
            </a:lvl6pPr>
            <a:lvl7pPr indent="-228600" lvl="6" marL="3200400" algn="l">
              <a:lnSpc>
                <a:spcPct val="100000"/>
              </a:lnSpc>
              <a:spcBef>
                <a:spcPts val="800"/>
              </a:spcBef>
              <a:spcAft>
                <a:spcPts val="0"/>
              </a:spcAft>
              <a:buSzPts val="800"/>
              <a:buNone/>
              <a:defRPr sz="1100">
                <a:solidFill>
                  <a:srgbClr val="888888"/>
                </a:solidFill>
              </a:defRPr>
            </a:lvl7pPr>
            <a:lvl8pPr indent="-228600" lvl="7" marL="3657600" algn="l">
              <a:lnSpc>
                <a:spcPct val="100000"/>
              </a:lnSpc>
              <a:spcBef>
                <a:spcPts val="800"/>
              </a:spcBef>
              <a:spcAft>
                <a:spcPts val="0"/>
              </a:spcAft>
              <a:buSzPts val="800"/>
              <a:buNone/>
              <a:defRPr sz="1100">
                <a:solidFill>
                  <a:srgbClr val="888888"/>
                </a:solidFill>
              </a:defRPr>
            </a:lvl8pPr>
            <a:lvl9pPr indent="-228600" lvl="8" marL="4114800" algn="l">
              <a:lnSpc>
                <a:spcPct val="100000"/>
              </a:lnSpc>
              <a:spcBef>
                <a:spcPts val="800"/>
              </a:spcBef>
              <a:spcAft>
                <a:spcPts val="0"/>
              </a:spcAft>
              <a:buSzPts val="800"/>
              <a:buNone/>
              <a:defRPr sz="1100">
                <a:solidFill>
                  <a:srgbClr val="888888"/>
                </a:solidFill>
              </a:defRPr>
            </a:lvl9pPr>
          </a:lstStyle>
          <a:p/>
        </p:txBody>
      </p:sp>
      <p:sp>
        <p:nvSpPr>
          <p:cNvPr id="124" name="Google Shape;124;p34"/>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5" name="Google Shape;125;p34"/>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6" name="Google Shape;126;p34"/>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35"/>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9" name="Google Shape;129;p35"/>
          <p:cNvSpPr txBox="1"/>
          <p:nvPr>
            <p:ph idx="1" type="body"/>
          </p:nvPr>
        </p:nvSpPr>
        <p:spPr>
          <a:xfrm rot="5400000">
            <a:off x="2276402" y="-148058"/>
            <a:ext cx="2910600" cy="64476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30" name="Google Shape;130;p35"/>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1" name="Google Shape;131;p35"/>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2" name="Google Shape;132;p35"/>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36"/>
          <p:cNvSpPr txBox="1"/>
          <p:nvPr>
            <p:ph type="title"/>
          </p:nvPr>
        </p:nvSpPr>
        <p:spPr>
          <a:xfrm rot="5400000">
            <a:off x="4495662" y="1937249"/>
            <a:ext cx="3938700" cy="9786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5" name="Google Shape;135;p36"/>
          <p:cNvSpPr txBox="1"/>
          <p:nvPr>
            <p:ph idx="1" type="body"/>
          </p:nvPr>
        </p:nvSpPr>
        <p:spPr>
          <a:xfrm rot="5400000">
            <a:off x="1186264" y="-220950"/>
            <a:ext cx="3938700" cy="52950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36" name="Google Shape;136;p36"/>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7" name="Google Shape;137;p36"/>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8" name="Google Shape;138;p36"/>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 name="Shape 39"/>
        <p:cNvGrpSpPr/>
        <p:nvPr/>
      </p:nvGrpSpPr>
      <p:grpSpPr>
        <a:xfrm>
          <a:off x="0" y="0"/>
          <a:ext cx="0" cy="0"/>
          <a:chOff x="0" y="0"/>
          <a:chExt cx="0" cy="0"/>
        </a:xfrm>
      </p:grpSpPr>
      <p:sp>
        <p:nvSpPr>
          <p:cNvPr id="40" name="Google Shape;40;p22"/>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 name="Google Shape;41;p22"/>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42" name="Google Shape;42;p22"/>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p22"/>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 name="Google Shape;44;p22"/>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2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23"/>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 name="Google Shape;48;p23"/>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24"/>
          <p:cNvSpPr txBox="1"/>
          <p:nvPr>
            <p:ph type="title"/>
          </p:nvPr>
        </p:nvSpPr>
        <p:spPr>
          <a:xfrm>
            <a:off x="508001" y="2025650"/>
            <a:ext cx="6447600" cy="13698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accent1"/>
              </a:buClr>
              <a:buSzPts val="3000"/>
              <a:buFont typeface="Trebuchet MS"/>
              <a:buNone/>
              <a:defRPr b="0" sz="30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 name="Google Shape;51;p24"/>
          <p:cNvSpPr txBox="1"/>
          <p:nvPr>
            <p:ph idx="1" type="body"/>
          </p:nvPr>
        </p:nvSpPr>
        <p:spPr>
          <a:xfrm>
            <a:off x="508001" y="3395586"/>
            <a:ext cx="6447600" cy="6453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1200"/>
              <a:buNone/>
              <a:defRPr sz="1500">
                <a:solidFill>
                  <a:srgbClr val="7F7F7F"/>
                </a:solidFill>
              </a:defRPr>
            </a:lvl1pPr>
            <a:lvl2pPr indent="-228600" lvl="1" marL="914400" algn="l">
              <a:lnSpc>
                <a:spcPct val="100000"/>
              </a:lnSpc>
              <a:spcBef>
                <a:spcPts val="800"/>
              </a:spcBef>
              <a:spcAft>
                <a:spcPts val="0"/>
              </a:spcAft>
              <a:buSzPts val="1100"/>
              <a:buNone/>
              <a:defRPr sz="1400">
                <a:solidFill>
                  <a:srgbClr val="888888"/>
                </a:solidFill>
              </a:defRPr>
            </a:lvl2pPr>
            <a:lvl3pPr indent="-228600" lvl="2" marL="1371600" algn="l">
              <a:lnSpc>
                <a:spcPct val="100000"/>
              </a:lnSpc>
              <a:spcBef>
                <a:spcPts val="800"/>
              </a:spcBef>
              <a:spcAft>
                <a:spcPts val="0"/>
              </a:spcAft>
              <a:buSzPts val="1000"/>
              <a:buNone/>
              <a:defRPr sz="1200">
                <a:solidFill>
                  <a:srgbClr val="888888"/>
                </a:solidFill>
              </a:defRPr>
            </a:lvl3pPr>
            <a:lvl4pPr indent="-228600" lvl="3" marL="1828800" algn="l">
              <a:lnSpc>
                <a:spcPct val="100000"/>
              </a:lnSpc>
              <a:spcBef>
                <a:spcPts val="800"/>
              </a:spcBef>
              <a:spcAft>
                <a:spcPts val="0"/>
              </a:spcAft>
              <a:buSzPts val="800"/>
              <a:buNone/>
              <a:defRPr sz="1100">
                <a:solidFill>
                  <a:srgbClr val="888888"/>
                </a:solidFill>
              </a:defRPr>
            </a:lvl4pPr>
            <a:lvl5pPr indent="-228600" lvl="4" marL="2286000" algn="l">
              <a:lnSpc>
                <a:spcPct val="100000"/>
              </a:lnSpc>
              <a:spcBef>
                <a:spcPts val="800"/>
              </a:spcBef>
              <a:spcAft>
                <a:spcPts val="0"/>
              </a:spcAft>
              <a:buSzPts val="800"/>
              <a:buNone/>
              <a:defRPr sz="1100">
                <a:solidFill>
                  <a:srgbClr val="888888"/>
                </a:solidFill>
              </a:defRPr>
            </a:lvl5pPr>
            <a:lvl6pPr indent="-228600" lvl="5" marL="2743200" algn="l">
              <a:lnSpc>
                <a:spcPct val="100000"/>
              </a:lnSpc>
              <a:spcBef>
                <a:spcPts val="800"/>
              </a:spcBef>
              <a:spcAft>
                <a:spcPts val="0"/>
              </a:spcAft>
              <a:buSzPts val="800"/>
              <a:buNone/>
              <a:defRPr sz="1100">
                <a:solidFill>
                  <a:srgbClr val="888888"/>
                </a:solidFill>
              </a:defRPr>
            </a:lvl6pPr>
            <a:lvl7pPr indent="-228600" lvl="6" marL="3200400" algn="l">
              <a:lnSpc>
                <a:spcPct val="100000"/>
              </a:lnSpc>
              <a:spcBef>
                <a:spcPts val="800"/>
              </a:spcBef>
              <a:spcAft>
                <a:spcPts val="0"/>
              </a:spcAft>
              <a:buSzPts val="800"/>
              <a:buNone/>
              <a:defRPr sz="1100">
                <a:solidFill>
                  <a:srgbClr val="888888"/>
                </a:solidFill>
              </a:defRPr>
            </a:lvl7pPr>
            <a:lvl8pPr indent="-228600" lvl="7" marL="3657600" algn="l">
              <a:lnSpc>
                <a:spcPct val="100000"/>
              </a:lnSpc>
              <a:spcBef>
                <a:spcPts val="800"/>
              </a:spcBef>
              <a:spcAft>
                <a:spcPts val="0"/>
              </a:spcAft>
              <a:buSzPts val="800"/>
              <a:buNone/>
              <a:defRPr sz="1100">
                <a:solidFill>
                  <a:srgbClr val="888888"/>
                </a:solidFill>
              </a:defRPr>
            </a:lvl8pPr>
            <a:lvl9pPr indent="-228600" lvl="8" marL="4114800" algn="l">
              <a:lnSpc>
                <a:spcPct val="100000"/>
              </a:lnSpc>
              <a:spcBef>
                <a:spcPts val="800"/>
              </a:spcBef>
              <a:spcAft>
                <a:spcPts val="0"/>
              </a:spcAft>
              <a:buSzPts val="800"/>
              <a:buNone/>
              <a:defRPr sz="1100">
                <a:solidFill>
                  <a:srgbClr val="888888"/>
                </a:solidFill>
              </a:defRPr>
            </a:lvl9pPr>
          </a:lstStyle>
          <a:p/>
        </p:txBody>
      </p:sp>
      <p:sp>
        <p:nvSpPr>
          <p:cNvPr id="52" name="Google Shape;52;p24"/>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p24"/>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 name="Google Shape;54;p24"/>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25"/>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7" name="Google Shape;57;p25"/>
          <p:cNvSpPr txBox="1"/>
          <p:nvPr>
            <p:ph idx="1" type="body"/>
          </p:nvPr>
        </p:nvSpPr>
        <p:spPr>
          <a:xfrm>
            <a:off x="508001" y="1620442"/>
            <a:ext cx="31380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58" name="Google Shape;58;p25"/>
          <p:cNvSpPr txBox="1"/>
          <p:nvPr>
            <p:ph idx="2" type="body"/>
          </p:nvPr>
        </p:nvSpPr>
        <p:spPr>
          <a:xfrm>
            <a:off x="3817478" y="1620442"/>
            <a:ext cx="3138000" cy="29106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59" name="Google Shape;59;p25"/>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25"/>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 name="Google Shape;61;p25"/>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26"/>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2700"/>
              <a:buFont typeface="Trebuchet MS"/>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26"/>
          <p:cNvSpPr txBox="1"/>
          <p:nvPr>
            <p:ph idx="1" type="body"/>
          </p:nvPr>
        </p:nvSpPr>
        <p:spPr>
          <a:xfrm>
            <a:off x="506809" y="1620737"/>
            <a:ext cx="31392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65" name="Google Shape;65;p26"/>
          <p:cNvSpPr txBox="1"/>
          <p:nvPr>
            <p:ph idx="2" type="body"/>
          </p:nvPr>
        </p:nvSpPr>
        <p:spPr>
          <a:xfrm>
            <a:off x="506809" y="2052934"/>
            <a:ext cx="3139200" cy="24780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66" name="Google Shape;66;p26"/>
          <p:cNvSpPr txBox="1"/>
          <p:nvPr>
            <p:ph idx="3" type="body"/>
          </p:nvPr>
        </p:nvSpPr>
        <p:spPr>
          <a:xfrm>
            <a:off x="3816287" y="1620737"/>
            <a:ext cx="3139200" cy="4323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67" name="Google Shape;67;p26"/>
          <p:cNvSpPr txBox="1"/>
          <p:nvPr>
            <p:ph idx="4" type="body"/>
          </p:nvPr>
        </p:nvSpPr>
        <p:spPr>
          <a:xfrm>
            <a:off x="3816288" y="2052934"/>
            <a:ext cx="3139200" cy="24780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68" name="Google Shape;68;p26"/>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26"/>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0" name="Google Shape;70;p26"/>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27"/>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27"/>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4" name="Google Shape;74;p27"/>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5" name="Google Shape;75;p27"/>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28"/>
          <p:cNvSpPr txBox="1"/>
          <p:nvPr>
            <p:ph type="title"/>
          </p:nvPr>
        </p:nvSpPr>
        <p:spPr>
          <a:xfrm>
            <a:off x="508001" y="1123953"/>
            <a:ext cx="2890800" cy="9588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accent1"/>
              </a:buClr>
              <a:buSzPts val="1500"/>
              <a:buFont typeface="Trebuchet MS"/>
              <a:buNone/>
              <a:defRPr sz="1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28"/>
          <p:cNvSpPr txBox="1"/>
          <p:nvPr>
            <p:ph idx="1" type="body"/>
          </p:nvPr>
        </p:nvSpPr>
        <p:spPr>
          <a:xfrm>
            <a:off x="3570346" y="386193"/>
            <a:ext cx="3385200" cy="41448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79" name="Google Shape;79;p28"/>
          <p:cNvSpPr txBox="1"/>
          <p:nvPr>
            <p:ph idx="2" type="body"/>
          </p:nvPr>
        </p:nvSpPr>
        <p:spPr>
          <a:xfrm>
            <a:off x="508001" y="2082802"/>
            <a:ext cx="2890800" cy="19383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800"/>
              <a:buNone/>
              <a:defRPr sz="1100"/>
            </a:lvl2pPr>
            <a:lvl3pPr indent="-228600" lvl="2" marL="1371600" algn="l">
              <a:lnSpc>
                <a:spcPct val="100000"/>
              </a:lnSpc>
              <a:spcBef>
                <a:spcPts val="800"/>
              </a:spcBef>
              <a:spcAft>
                <a:spcPts val="0"/>
              </a:spcAft>
              <a:buSzPts val="700"/>
              <a:buNone/>
              <a:defRPr sz="900"/>
            </a:lvl3pPr>
            <a:lvl4pPr indent="-228600" lvl="3" marL="1828800" algn="l">
              <a:lnSpc>
                <a:spcPct val="100000"/>
              </a:lnSpc>
              <a:spcBef>
                <a:spcPts val="800"/>
              </a:spcBef>
              <a:spcAft>
                <a:spcPts val="0"/>
              </a:spcAft>
              <a:buSzPts val="600"/>
              <a:buNone/>
              <a:defRPr sz="800"/>
            </a:lvl4pPr>
            <a:lvl5pPr indent="-228600" lvl="4" marL="2286000" algn="l">
              <a:lnSpc>
                <a:spcPct val="100000"/>
              </a:lnSpc>
              <a:spcBef>
                <a:spcPts val="800"/>
              </a:spcBef>
              <a:spcAft>
                <a:spcPts val="0"/>
              </a:spcAft>
              <a:buSzPts val="600"/>
              <a:buNone/>
              <a:defRPr sz="800"/>
            </a:lvl5pPr>
            <a:lvl6pPr indent="-228600" lvl="5" marL="2743200" algn="l">
              <a:lnSpc>
                <a:spcPct val="100000"/>
              </a:lnSpc>
              <a:spcBef>
                <a:spcPts val="800"/>
              </a:spcBef>
              <a:spcAft>
                <a:spcPts val="0"/>
              </a:spcAft>
              <a:buSzPts val="600"/>
              <a:buNone/>
              <a:defRPr sz="800"/>
            </a:lvl6pPr>
            <a:lvl7pPr indent="-228600" lvl="6" marL="3200400" algn="l">
              <a:lnSpc>
                <a:spcPct val="100000"/>
              </a:lnSpc>
              <a:spcBef>
                <a:spcPts val="800"/>
              </a:spcBef>
              <a:spcAft>
                <a:spcPts val="0"/>
              </a:spcAft>
              <a:buSzPts val="600"/>
              <a:buNone/>
              <a:defRPr sz="800"/>
            </a:lvl7pPr>
            <a:lvl8pPr indent="-228600" lvl="7" marL="3657600" algn="l">
              <a:lnSpc>
                <a:spcPct val="100000"/>
              </a:lnSpc>
              <a:spcBef>
                <a:spcPts val="800"/>
              </a:spcBef>
              <a:spcAft>
                <a:spcPts val="0"/>
              </a:spcAft>
              <a:buSzPts val="600"/>
              <a:buNone/>
              <a:defRPr sz="800"/>
            </a:lvl8pPr>
            <a:lvl9pPr indent="-228600" lvl="8" marL="4114800" algn="l">
              <a:lnSpc>
                <a:spcPct val="100000"/>
              </a:lnSpc>
              <a:spcBef>
                <a:spcPts val="800"/>
              </a:spcBef>
              <a:spcAft>
                <a:spcPts val="0"/>
              </a:spcAft>
              <a:buSzPts val="600"/>
              <a:buNone/>
              <a:defRPr sz="800"/>
            </a:lvl9pPr>
          </a:lstStyle>
          <a:p/>
        </p:txBody>
      </p:sp>
      <p:sp>
        <p:nvSpPr>
          <p:cNvPr id="80" name="Google Shape;80;p28"/>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28"/>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28"/>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3" name="Shape 83"/>
        <p:cNvGrpSpPr/>
        <p:nvPr/>
      </p:nvGrpSpPr>
      <p:grpSpPr>
        <a:xfrm>
          <a:off x="0" y="0"/>
          <a:ext cx="0" cy="0"/>
          <a:chOff x="0" y="0"/>
          <a:chExt cx="0" cy="0"/>
        </a:xfrm>
      </p:grpSpPr>
      <p:sp>
        <p:nvSpPr>
          <p:cNvPr id="84" name="Google Shape;84;p29"/>
          <p:cNvSpPr txBox="1"/>
          <p:nvPr>
            <p:ph type="title"/>
          </p:nvPr>
        </p:nvSpPr>
        <p:spPr>
          <a:xfrm>
            <a:off x="508000" y="3600450"/>
            <a:ext cx="6447600" cy="425100"/>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accent1"/>
              </a:buClr>
              <a:buSzPts val="1800"/>
              <a:buFont typeface="Trebuchet MS"/>
              <a:buNone/>
              <a:defRPr b="0" sz="1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29"/>
          <p:cNvSpPr/>
          <p:nvPr>
            <p:ph idx="2" type="pic"/>
          </p:nvPr>
        </p:nvSpPr>
        <p:spPr>
          <a:xfrm>
            <a:off x="508000" y="457200"/>
            <a:ext cx="6447600" cy="2884200"/>
          </a:xfrm>
          <a:prstGeom prst="rect">
            <a:avLst/>
          </a:prstGeom>
          <a:noFill/>
          <a:ln>
            <a:noFill/>
          </a:ln>
        </p:spPr>
      </p:sp>
      <p:sp>
        <p:nvSpPr>
          <p:cNvPr id="86" name="Google Shape;86;p29"/>
          <p:cNvSpPr txBox="1"/>
          <p:nvPr>
            <p:ph idx="1" type="body"/>
          </p:nvPr>
        </p:nvSpPr>
        <p:spPr>
          <a:xfrm>
            <a:off x="508000" y="4025504"/>
            <a:ext cx="6447600" cy="5055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800"/>
              </a:spcBef>
              <a:spcAft>
                <a:spcPts val="0"/>
              </a:spcAft>
              <a:buSzPts val="700"/>
              <a:buNone/>
              <a:defRPr sz="9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87" name="Google Shape;87;p29"/>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29"/>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29"/>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 name="Shape 5"/>
        <p:cNvGrpSpPr/>
        <p:nvPr/>
      </p:nvGrpSpPr>
      <p:grpSpPr>
        <a:xfrm>
          <a:off x="0" y="0"/>
          <a:ext cx="0" cy="0"/>
          <a:chOff x="0" y="0"/>
          <a:chExt cx="0" cy="0"/>
        </a:xfrm>
      </p:grpSpPr>
      <p:grpSp>
        <p:nvGrpSpPr>
          <p:cNvPr id="6" name="Google Shape;6;p20"/>
          <p:cNvGrpSpPr/>
          <p:nvPr/>
        </p:nvGrpSpPr>
        <p:grpSpPr>
          <a:xfrm>
            <a:off x="0" y="-6350"/>
            <a:ext cx="9144100" cy="5149935"/>
            <a:chOff x="0" y="-8467"/>
            <a:chExt cx="12192133" cy="6866580"/>
          </a:xfrm>
        </p:grpSpPr>
        <p:cxnSp>
          <p:nvCxnSpPr>
            <p:cNvPr id="7" name="Google Shape;7;p20"/>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8" name="Google Shape;8;p20"/>
            <p:cNvCxnSpPr/>
            <p:nvPr/>
          </p:nvCxnSpPr>
          <p:spPr>
            <a:xfrm flipH="1">
              <a:off x="7425125" y="3681413"/>
              <a:ext cx="4763700" cy="3176700"/>
            </a:xfrm>
            <a:prstGeom prst="straightConnector1">
              <a:avLst/>
            </a:prstGeom>
            <a:noFill/>
            <a:ln cap="flat" cmpd="sng" w="9525">
              <a:solidFill>
                <a:srgbClr val="D8D8D8"/>
              </a:solidFill>
              <a:prstDash val="solid"/>
              <a:round/>
              <a:headEnd len="sm" w="sm" type="none"/>
              <a:tailEnd len="sm" w="sm" type="none"/>
            </a:ln>
          </p:spPr>
        </p:cxnSp>
        <p:sp>
          <p:nvSpPr>
            <p:cNvPr id="9" name="Google Shape;9;p20"/>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019"/>
              </a:schemeClr>
            </a:solidFill>
            <a:ln>
              <a:noFill/>
            </a:ln>
          </p:spPr>
        </p:sp>
        <p:sp>
          <p:nvSpPr>
            <p:cNvPr id="10" name="Google Shape;10;p20"/>
            <p:cNvSpPr/>
            <p:nvPr/>
          </p:nvSpPr>
          <p:spPr>
            <a:xfrm>
              <a:off x="9603442" y="-8467"/>
              <a:ext cx="258617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20"/>
            <p:cNvSpPr/>
            <p:nvPr/>
          </p:nvSpPr>
          <p:spPr>
            <a:xfrm>
              <a:off x="8932333" y="3048000"/>
              <a:ext cx="3259800" cy="3810000"/>
            </a:xfrm>
            <a:prstGeom prst="triangle">
              <a:avLst>
                <a:gd fmla="val 100000" name="adj"/>
              </a:avLst>
            </a:prstGeom>
            <a:solidFill>
              <a:schemeClr val="accent2">
                <a:alpha val="7098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0"/>
            <p:cNvSpPr/>
            <p:nvPr/>
          </p:nvSpPr>
          <p:spPr>
            <a:xfrm>
              <a:off x="9334500" y="-8467"/>
              <a:ext cx="2850868"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019"/>
              </a:srgbClr>
            </a:solidFill>
            <a:ln>
              <a:noFill/>
            </a:ln>
          </p:spPr>
        </p:sp>
        <p:sp>
          <p:nvSpPr>
            <p:cNvPr id="13" name="Google Shape;13;p20"/>
            <p:cNvSpPr/>
            <p:nvPr/>
          </p:nvSpPr>
          <p:spPr>
            <a:xfrm>
              <a:off x="10898730" y="-8467"/>
              <a:ext cx="1290094" cy="6858000"/>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019"/>
              </a:srgbClr>
            </a:solidFill>
            <a:ln>
              <a:noFill/>
            </a:ln>
          </p:spPr>
        </p:sp>
        <p:sp>
          <p:nvSpPr>
            <p:cNvPr id="14" name="Google Shape;14;p20"/>
            <p:cNvSpPr/>
            <p:nvPr/>
          </p:nvSpPr>
          <p:spPr>
            <a:xfrm>
              <a:off x="10938999" y="-8467"/>
              <a:ext cx="1249825" cy="6858000"/>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3921"/>
              </a:schemeClr>
            </a:solidFill>
            <a:ln>
              <a:noFill/>
            </a:ln>
          </p:spPr>
        </p:sp>
        <p:sp>
          <p:nvSpPr>
            <p:cNvPr id="15" name="Google Shape;15;p20"/>
            <p:cNvSpPr/>
            <p:nvPr/>
          </p:nvSpPr>
          <p:spPr>
            <a:xfrm>
              <a:off x="10371666" y="3589867"/>
              <a:ext cx="1817100" cy="3268200"/>
            </a:xfrm>
            <a:prstGeom prst="triangle">
              <a:avLst>
                <a:gd fmla="val 100000" name="adj"/>
              </a:avLst>
            </a:prstGeom>
            <a:solidFill>
              <a:schemeClr val="accent1">
                <a:alpha val="8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0"/>
            <p:cNvSpPr/>
            <p:nvPr/>
          </p:nvSpPr>
          <p:spPr>
            <a:xfrm>
              <a:off x="0" y="4013200"/>
              <a:ext cx="448800" cy="2844900"/>
            </a:xfrm>
            <a:prstGeom prst="triangle">
              <a:avLst>
                <a:gd fmla="val 0" name="adj"/>
              </a:avLst>
            </a:prstGeom>
            <a:solidFill>
              <a:schemeClr val="accent1">
                <a:alpha val="83921"/>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 name="Google Shape;17;p20"/>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lvl1pPr lvl="0" marR="0" rtl="0" algn="l">
              <a:lnSpc>
                <a:spcPct val="100000"/>
              </a:lnSpc>
              <a:spcBef>
                <a:spcPts val="0"/>
              </a:spcBef>
              <a:spcAft>
                <a:spcPts val="0"/>
              </a:spcAft>
              <a:buClr>
                <a:schemeClr val="accent1"/>
              </a:buClr>
              <a:buSzPts val="2700"/>
              <a:buFont typeface="Trebuchet MS"/>
              <a:buNone/>
              <a:defRPr b="0" i="0" sz="2700" u="none" cap="none" strike="noStrike">
                <a:solidFill>
                  <a:schemeClr val="accen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9pPr>
          </a:lstStyle>
          <a:p/>
        </p:txBody>
      </p:sp>
      <p:sp>
        <p:nvSpPr>
          <p:cNvPr id="18" name="Google Shape;18;p20"/>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rmAutofit/>
          </a:bodyPr>
          <a:lstStyle>
            <a:lvl1pPr indent="-298450" lvl="0" marL="457200" marR="0" rtl="0" algn="l">
              <a:lnSpc>
                <a:spcPct val="100000"/>
              </a:lnSpc>
              <a:spcBef>
                <a:spcPts val="800"/>
              </a:spcBef>
              <a:spcAft>
                <a:spcPts val="0"/>
              </a:spcAft>
              <a:buClr>
                <a:schemeClr val="accent1"/>
              </a:buClr>
              <a:buSzPts val="1100"/>
              <a:buFont typeface="Noto Sans Symbols"/>
              <a:buChar char="►"/>
              <a:defRPr b="0" i="0" sz="1400" u="none" cap="none" strike="noStrike">
                <a:solidFill>
                  <a:srgbClr val="3F3F3F"/>
                </a:solidFill>
                <a:latin typeface="Trebuchet MS"/>
                <a:ea typeface="Trebuchet MS"/>
                <a:cs typeface="Trebuchet MS"/>
                <a:sym typeface="Trebuchet MS"/>
              </a:defRPr>
            </a:lvl1pPr>
            <a:lvl2pPr indent="-292100" lvl="1" marL="914400" marR="0" rtl="0" algn="l">
              <a:lnSpc>
                <a:spcPct val="100000"/>
              </a:lnSpc>
              <a:spcBef>
                <a:spcPts val="800"/>
              </a:spcBef>
              <a:spcAft>
                <a:spcPts val="0"/>
              </a:spcAft>
              <a:buClr>
                <a:schemeClr val="accent1"/>
              </a:buClr>
              <a:buSzPts val="1000"/>
              <a:buFont typeface="Noto Sans Symbols"/>
              <a:buChar char="►"/>
              <a:defRPr b="0" i="0" sz="1200" u="none" cap="none" strike="noStrike">
                <a:solidFill>
                  <a:srgbClr val="3F3F3F"/>
                </a:solidFill>
                <a:latin typeface="Trebuchet MS"/>
                <a:ea typeface="Trebuchet MS"/>
                <a:cs typeface="Trebuchet MS"/>
                <a:sym typeface="Trebuchet MS"/>
              </a:defRPr>
            </a:lvl2pPr>
            <a:lvl3pPr indent="-279400" lvl="2" marL="1371600" marR="0" rtl="0" algn="l">
              <a:lnSpc>
                <a:spcPct val="100000"/>
              </a:lnSpc>
              <a:spcBef>
                <a:spcPts val="800"/>
              </a:spcBef>
              <a:spcAft>
                <a:spcPts val="0"/>
              </a:spcAft>
              <a:buClr>
                <a:schemeClr val="accent1"/>
              </a:buClr>
              <a:buSzPts val="800"/>
              <a:buFont typeface="Noto Sans Symbols"/>
              <a:buChar char="►"/>
              <a:defRPr b="0" i="0" sz="1100" u="none" cap="none" strike="noStrike">
                <a:solidFill>
                  <a:srgbClr val="3F3F3F"/>
                </a:solidFill>
                <a:latin typeface="Trebuchet MS"/>
                <a:ea typeface="Trebuchet MS"/>
                <a:cs typeface="Trebuchet MS"/>
                <a:sym typeface="Trebuchet MS"/>
              </a:defRPr>
            </a:lvl3pPr>
            <a:lvl4pPr indent="-273050" lvl="3" marL="18288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4pPr>
            <a:lvl5pPr indent="-273050" lvl="4" marL="22860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5pPr>
            <a:lvl6pPr indent="-273050" lvl="5" marL="27432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6pPr>
            <a:lvl7pPr indent="-273050" lvl="6" marL="32004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7pPr>
            <a:lvl8pPr indent="-273050" lvl="7" marL="36576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8pPr>
            <a:lvl9pPr indent="-273050" lvl="8" marL="41148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19" name="Google Shape;19;p20"/>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7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9pPr>
          </a:lstStyle>
          <a:p/>
        </p:txBody>
      </p:sp>
      <p:sp>
        <p:nvSpPr>
          <p:cNvPr id="20" name="Google Shape;20;p20"/>
          <p:cNvSpPr txBox="1"/>
          <p:nvPr>
            <p:ph idx="11" type="ftr"/>
          </p:nvPr>
        </p:nvSpPr>
        <p:spPr>
          <a:xfrm>
            <a:off x="508001" y="4531022"/>
            <a:ext cx="47232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7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Trebuchet MS"/>
                <a:ea typeface="Trebuchet MS"/>
                <a:cs typeface="Trebuchet MS"/>
                <a:sym typeface="Trebuchet MS"/>
              </a:defRPr>
            </a:lvl9pPr>
          </a:lstStyle>
          <a:p/>
        </p:txBody>
      </p:sp>
      <p:sp>
        <p:nvSpPr>
          <p:cNvPr id="21" name="Google Shape;21;p20"/>
          <p:cNvSpPr txBox="1"/>
          <p:nvPr>
            <p:ph idx="12" type="sldNum"/>
          </p:nvPr>
        </p:nvSpPr>
        <p:spPr>
          <a:xfrm>
            <a:off x="6442997" y="4531022"/>
            <a:ext cx="512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docs.google.com/spreadsheets/d/1_uS3oqvygqf7Ux0VfTn-MRjilNs_41_d/edit?usp=sharing&amp;ouid=110325714298777712254&amp;rtpof=true&amp;sd=tru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1"/>
          <p:cNvSpPr txBox="1"/>
          <p:nvPr>
            <p:ph type="ctrTitle"/>
          </p:nvPr>
        </p:nvSpPr>
        <p:spPr>
          <a:xfrm>
            <a:off x="896625" y="1569825"/>
            <a:ext cx="7559400" cy="1234800"/>
          </a:xfrm>
          <a:prstGeom prst="rect">
            <a:avLst/>
          </a:prstGeom>
          <a:noFill/>
          <a:ln>
            <a:noFill/>
          </a:ln>
        </p:spPr>
        <p:txBody>
          <a:bodyPr anchorCtr="0" anchor="b" bIns="34275" lIns="68575" spcFirstLastPara="1" rIns="68575" wrap="square" tIns="34275">
            <a:noAutofit/>
          </a:bodyPr>
          <a:lstStyle/>
          <a:p>
            <a:pPr indent="0" lvl="0" marL="0" rtl="0" algn="l">
              <a:lnSpc>
                <a:spcPct val="100000"/>
              </a:lnSpc>
              <a:spcBef>
                <a:spcPts val="0"/>
              </a:spcBef>
              <a:spcAft>
                <a:spcPts val="0"/>
              </a:spcAft>
              <a:buSzPts val="4100"/>
              <a:buNone/>
            </a:pPr>
            <a:r>
              <a:rPr b="1" lang="en-GB">
                <a:solidFill>
                  <a:schemeClr val="dk1"/>
                </a:solidFill>
                <a:latin typeface="Algerian"/>
                <a:ea typeface="Algerian"/>
                <a:cs typeface="Algerian"/>
                <a:sym typeface="Algerian"/>
              </a:rPr>
              <a:t>Imdb movie</a:t>
            </a:r>
            <a:r>
              <a:rPr b="1" lang="en-GB">
                <a:solidFill>
                  <a:schemeClr val="dk1"/>
                </a:solidFill>
                <a:latin typeface="Algerian"/>
                <a:ea typeface="Algerian"/>
                <a:cs typeface="Algerian"/>
                <a:sym typeface="Algerian"/>
              </a:rPr>
              <a:t> ANALYTICS</a:t>
            </a:r>
            <a:endParaRPr b="1">
              <a:solidFill>
                <a:schemeClr val="dk1"/>
              </a:solidFill>
              <a:latin typeface="Algerian"/>
              <a:ea typeface="Algerian"/>
              <a:cs typeface="Algerian"/>
              <a:sym typeface="Algerian"/>
            </a:endParaRPr>
          </a:p>
        </p:txBody>
      </p:sp>
      <p:sp>
        <p:nvSpPr>
          <p:cNvPr id="144" name="Google Shape;144;p1"/>
          <p:cNvSpPr txBox="1"/>
          <p:nvPr>
            <p:ph idx="1" type="subTitle"/>
          </p:nvPr>
        </p:nvSpPr>
        <p:spPr>
          <a:xfrm>
            <a:off x="1109550" y="3031225"/>
            <a:ext cx="5825100" cy="822600"/>
          </a:xfrm>
          <a:prstGeom prst="rect">
            <a:avLst/>
          </a:prstGeom>
          <a:noFill/>
          <a:ln>
            <a:noFill/>
          </a:ln>
        </p:spPr>
        <p:txBody>
          <a:bodyPr anchorCtr="0" anchor="t" bIns="34275" lIns="68575" spcFirstLastPara="1" rIns="68575" wrap="square" tIns="34275">
            <a:normAutofit/>
          </a:bodyPr>
          <a:lstStyle/>
          <a:p>
            <a:pPr indent="0" lvl="0" marL="0" rtl="0" algn="r">
              <a:lnSpc>
                <a:spcPct val="100000"/>
              </a:lnSpc>
              <a:spcBef>
                <a:spcPts val="800"/>
              </a:spcBef>
              <a:spcAft>
                <a:spcPts val="0"/>
              </a:spcAft>
              <a:buSzPts val="1100"/>
              <a:buNone/>
            </a:pPr>
            <a:r>
              <a:rPr b="1" lang="en-GB" sz="3200">
                <a:solidFill>
                  <a:schemeClr val="dk1"/>
                </a:solidFill>
                <a:latin typeface="Algerian"/>
                <a:ea typeface="Algerian"/>
                <a:cs typeface="Algerian"/>
                <a:sym typeface="Algerian"/>
              </a:rPr>
              <a:t>-final project-1</a:t>
            </a:r>
            <a:endParaRPr b="1" sz="3200">
              <a:solidFill>
                <a:schemeClr val="dk1"/>
              </a:solidFill>
              <a:latin typeface="Algerian"/>
              <a:ea typeface="Algerian"/>
              <a:cs typeface="Algerian"/>
              <a:sym typeface="Algeri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2" name="Shape 202"/>
        <p:cNvGrpSpPr/>
        <p:nvPr/>
      </p:nvGrpSpPr>
      <p:grpSpPr>
        <a:xfrm>
          <a:off x="0" y="0"/>
          <a:ext cx="0" cy="0"/>
          <a:chOff x="0" y="0"/>
          <a:chExt cx="0" cy="0"/>
        </a:xfrm>
      </p:grpSpPr>
      <p:sp>
        <p:nvSpPr>
          <p:cNvPr id="203" name="Google Shape;203;p9"/>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100000"/>
              <a:buNone/>
            </a:pPr>
            <a:r>
              <a:rPr b="1" lang="en-GB" sz="3000">
                <a:solidFill>
                  <a:schemeClr val="lt1"/>
                </a:solidFill>
                <a:latin typeface="Algerian"/>
                <a:ea typeface="Algerian"/>
                <a:cs typeface="Algerian"/>
                <a:sym typeface="Algerian"/>
              </a:rPr>
              <a:t>DATA ANALYTIC TASKS:</a:t>
            </a:r>
            <a:endParaRPr b="1" sz="3000">
              <a:solidFill>
                <a:schemeClr val="lt1"/>
              </a:solidFill>
              <a:latin typeface="Algerian"/>
              <a:ea typeface="Algerian"/>
              <a:cs typeface="Algerian"/>
              <a:sym typeface="Algerian"/>
            </a:endParaRPr>
          </a:p>
        </p:txBody>
      </p:sp>
      <p:sp>
        <p:nvSpPr>
          <p:cNvPr id="204" name="Google Shape;204;p9"/>
          <p:cNvSpPr txBox="1"/>
          <p:nvPr/>
        </p:nvSpPr>
        <p:spPr>
          <a:xfrm>
            <a:off x="497250" y="685425"/>
            <a:ext cx="7819500" cy="18378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lt1"/>
              </a:buClr>
              <a:buSzPts val="2400"/>
              <a:buFont typeface="Times New Roman"/>
              <a:buChar char="❖"/>
            </a:pPr>
            <a:r>
              <a:rPr b="1" i="0" lang="en-GB" sz="2400" u="none" cap="none" strike="noStrike">
                <a:solidFill>
                  <a:schemeClr val="lt1"/>
                </a:solidFill>
                <a:latin typeface="Times New Roman"/>
                <a:ea typeface="Times New Roman"/>
                <a:cs typeface="Times New Roman"/>
                <a:sym typeface="Times New Roman"/>
              </a:rPr>
              <a:t>A. </a:t>
            </a:r>
            <a:r>
              <a:rPr b="1" lang="en-GB" sz="2400">
                <a:solidFill>
                  <a:schemeClr val="lt1"/>
                </a:solidFill>
                <a:latin typeface="Times New Roman"/>
                <a:ea typeface="Times New Roman"/>
                <a:cs typeface="Times New Roman"/>
                <a:sym typeface="Times New Roman"/>
              </a:rPr>
              <a:t>Movie Genre</a:t>
            </a:r>
            <a:r>
              <a:rPr b="1" i="0" lang="en-GB" sz="2400" u="none" cap="none" strike="noStrike">
                <a:solidFill>
                  <a:schemeClr val="lt1"/>
                </a:solidFill>
                <a:latin typeface="Times New Roman"/>
                <a:ea typeface="Times New Roman"/>
                <a:cs typeface="Times New Roman"/>
                <a:sym typeface="Times New Roman"/>
              </a:rPr>
              <a:t> Analysis: </a:t>
            </a:r>
            <a:endParaRPr b="1" i="0" sz="2400" u="none" cap="none" strike="noStrike">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rPr b="1" i="0" lang="en-GB" sz="2400" u="none" cap="none" strike="noStrike">
                <a:solidFill>
                  <a:schemeClr val="lt1"/>
                </a:solidFill>
                <a:latin typeface="Times New Roman"/>
                <a:ea typeface="Times New Roman"/>
                <a:cs typeface="Times New Roman"/>
                <a:sym typeface="Times New Roman"/>
              </a:rPr>
              <a:t> </a:t>
            </a:r>
            <a:r>
              <a:rPr lang="en-GB" sz="2200">
                <a:solidFill>
                  <a:schemeClr val="lt1"/>
                </a:solidFill>
                <a:latin typeface="Times New Roman"/>
                <a:ea typeface="Times New Roman"/>
                <a:cs typeface="Times New Roman"/>
                <a:sym typeface="Times New Roman"/>
              </a:rPr>
              <a:t> </a:t>
            </a:r>
            <a:r>
              <a:rPr lang="en-GB" sz="2000">
                <a:solidFill>
                  <a:schemeClr val="lt1"/>
                </a:solidFill>
                <a:latin typeface="Times New Roman"/>
                <a:ea typeface="Times New Roman"/>
                <a:cs typeface="Times New Roman"/>
                <a:sym typeface="Times New Roman"/>
              </a:rPr>
              <a:t>Determine the most common genres of movies in the dataset. Then, for each genre, calculate descriptive statistics (mean, median, mode, range, variance, standard deviation) of the IMDB scores.</a:t>
            </a:r>
            <a:endParaRPr sz="2000">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rPr b="1" lang="en-GB" sz="2300">
                <a:solidFill>
                  <a:schemeClr val="lt1"/>
                </a:solidFill>
                <a:latin typeface="Times New Roman"/>
                <a:ea typeface="Times New Roman"/>
                <a:cs typeface="Times New Roman"/>
                <a:sym typeface="Times New Roman"/>
              </a:rPr>
              <a:t>Formulas used:</a:t>
            </a:r>
            <a:endParaRPr b="1" sz="2300">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pic>
        <p:nvPicPr>
          <p:cNvPr id="205" name="Google Shape;205;p9"/>
          <p:cNvPicPr preferRelativeResize="0"/>
          <p:nvPr/>
        </p:nvPicPr>
        <p:blipFill>
          <a:blip r:embed="rId3">
            <a:alphaModFix/>
          </a:blip>
          <a:stretch>
            <a:fillRect/>
          </a:stretch>
        </p:blipFill>
        <p:spPr>
          <a:xfrm>
            <a:off x="41875" y="2965025"/>
            <a:ext cx="4212350" cy="2075425"/>
          </a:xfrm>
          <a:prstGeom prst="rect">
            <a:avLst/>
          </a:prstGeom>
          <a:noFill/>
          <a:ln>
            <a:noFill/>
          </a:ln>
        </p:spPr>
      </p:pic>
      <p:pic>
        <p:nvPicPr>
          <p:cNvPr id="206" name="Google Shape;206;p9"/>
          <p:cNvPicPr preferRelativeResize="0"/>
          <p:nvPr/>
        </p:nvPicPr>
        <p:blipFill rotWithShape="1">
          <a:blip r:embed="rId4">
            <a:alphaModFix/>
          </a:blip>
          <a:srcRect b="0" l="0" r="2104" t="0"/>
          <a:stretch/>
        </p:blipFill>
        <p:spPr>
          <a:xfrm>
            <a:off x="4364725" y="2896413"/>
            <a:ext cx="4731124" cy="2212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10" name="Shape 210"/>
        <p:cNvGrpSpPr/>
        <p:nvPr/>
      </p:nvGrpSpPr>
      <p:grpSpPr>
        <a:xfrm>
          <a:off x="0" y="0"/>
          <a:ext cx="0" cy="0"/>
          <a:chOff x="0" y="0"/>
          <a:chExt cx="0" cy="0"/>
        </a:xfrm>
      </p:grpSpPr>
      <p:sp>
        <p:nvSpPr>
          <p:cNvPr id="211" name="Google Shape;211;g3326b57b9b8_0_8"/>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100000"/>
              <a:buNone/>
            </a:pPr>
            <a:r>
              <a:rPr b="1" lang="en-GB" sz="3000">
                <a:solidFill>
                  <a:schemeClr val="lt1"/>
                </a:solidFill>
                <a:latin typeface="Algerian"/>
                <a:ea typeface="Algerian"/>
                <a:cs typeface="Algerian"/>
                <a:sym typeface="Algerian"/>
              </a:rPr>
              <a:t>DATA ANALYTIC TASKS:</a:t>
            </a:r>
            <a:endParaRPr b="1" sz="3000">
              <a:solidFill>
                <a:schemeClr val="lt1"/>
              </a:solidFill>
              <a:latin typeface="Algerian"/>
              <a:ea typeface="Algerian"/>
              <a:cs typeface="Algerian"/>
              <a:sym typeface="Algerian"/>
            </a:endParaRPr>
          </a:p>
        </p:txBody>
      </p:sp>
      <p:sp>
        <p:nvSpPr>
          <p:cNvPr id="212" name="Google Shape;212;g3326b57b9b8_0_8"/>
          <p:cNvSpPr txBox="1"/>
          <p:nvPr/>
        </p:nvSpPr>
        <p:spPr>
          <a:xfrm>
            <a:off x="497250" y="685425"/>
            <a:ext cx="7819500" cy="5916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lt1"/>
              </a:buClr>
              <a:buSzPts val="2400"/>
              <a:buFont typeface="Times New Roman"/>
              <a:buChar char="❖"/>
            </a:pPr>
            <a:r>
              <a:rPr b="1" i="0" lang="en-GB" sz="2400" u="none" cap="none" strike="noStrike">
                <a:solidFill>
                  <a:schemeClr val="lt1"/>
                </a:solidFill>
                <a:latin typeface="Times New Roman"/>
                <a:ea typeface="Times New Roman"/>
                <a:cs typeface="Times New Roman"/>
                <a:sym typeface="Times New Roman"/>
              </a:rPr>
              <a:t>A. </a:t>
            </a:r>
            <a:r>
              <a:rPr b="1" lang="en-GB" sz="2400">
                <a:solidFill>
                  <a:schemeClr val="lt1"/>
                </a:solidFill>
                <a:latin typeface="Times New Roman"/>
                <a:ea typeface="Times New Roman"/>
                <a:cs typeface="Times New Roman"/>
                <a:sym typeface="Times New Roman"/>
              </a:rPr>
              <a:t>Movie Genre</a:t>
            </a:r>
            <a:r>
              <a:rPr b="1" i="0" lang="en-GB" sz="2400" u="none" cap="none" strike="noStrike">
                <a:solidFill>
                  <a:schemeClr val="lt1"/>
                </a:solidFill>
                <a:latin typeface="Times New Roman"/>
                <a:ea typeface="Times New Roman"/>
                <a:cs typeface="Times New Roman"/>
                <a:sym typeface="Times New Roman"/>
              </a:rPr>
              <a:t> Analysis: </a:t>
            </a:r>
            <a:endParaRPr b="1" i="0" sz="2400" u="none" cap="none" strike="noStrike">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sz="2000">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sz="2200">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pic>
        <p:nvPicPr>
          <p:cNvPr id="213" name="Google Shape;213;g3326b57b9b8_0_8"/>
          <p:cNvPicPr preferRelativeResize="0"/>
          <p:nvPr/>
        </p:nvPicPr>
        <p:blipFill>
          <a:blip r:embed="rId3">
            <a:alphaModFix/>
          </a:blip>
          <a:stretch>
            <a:fillRect/>
          </a:stretch>
        </p:blipFill>
        <p:spPr>
          <a:xfrm>
            <a:off x="979275" y="1277025"/>
            <a:ext cx="5123978" cy="35616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17" name="Shape 217"/>
        <p:cNvGrpSpPr/>
        <p:nvPr/>
      </p:nvGrpSpPr>
      <p:grpSpPr>
        <a:xfrm>
          <a:off x="0" y="0"/>
          <a:ext cx="0" cy="0"/>
          <a:chOff x="0" y="0"/>
          <a:chExt cx="0" cy="0"/>
        </a:xfrm>
      </p:grpSpPr>
      <p:sp>
        <p:nvSpPr>
          <p:cNvPr id="218" name="Google Shape;218;g3326b57b9b8_0_16"/>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100000"/>
              <a:buNone/>
            </a:pPr>
            <a:r>
              <a:rPr b="1" lang="en-GB" sz="3000">
                <a:solidFill>
                  <a:schemeClr val="lt1"/>
                </a:solidFill>
                <a:latin typeface="Algerian"/>
                <a:ea typeface="Algerian"/>
                <a:cs typeface="Algerian"/>
                <a:sym typeface="Algerian"/>
              </a:rPr>
              <a:t>DATA ANALYTIC TASKS:</a:t>
            </a:r>
            <a:endParaRPr b="1" sz="3000">
              <a:solidFill>
                <a:schemeClr val="lt1"/>
              </a:solidFill>
              <a:latin typeface="Algerian"/>
              <a:ea typeface="Algerian"/>
              <a:cs typeface="Algerian"/>
              <a:sym typeface="Algerian"/>
            </a:endParaRPr>
          </a:p>
        </p:txBody>
      </p:sp>
      <p:sp>
        <p:nvSpPr>
          <p:cNvPr id="219" name="Google Shape;219;g3326b57b9b8_0_16"/>
          <p:cNvSpPr txBox="1"/>
          <p:nvPr/>
        </p:nvSpPr>
        <p:spPr>
          <a:xfrm>
            <a:off x="497250" y="685425"/>
            <a:ext cx="7819500" cy="5916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lt1"/>
              </a:buClr>
              <a:buSzPts val="2400"/>
              <a:buFont typeface="Times New Roman"/>
              <a:buChar char="❖"/>
            </a:pPr>
            <a:r>
              <a:rPr b="1" i="0" lang="en-GB" sz="2400" u="none" cap="none" strike="noStrike">
                <a:solidFill>
                  <a:schemeClr val="lt1"/>
                </a:solidFill>
                <a:latin typeface="Times New Roman"/>
                <a:ea typeface="Times New Roman"/>
                <a:cs typeface="Times New Roman"/>
                <a:sym typeface="Times New Roman"/>
              </a:rPr>
              <a:t>A. </a:t>
            </a:r>
            <a:r>
              <a:rPr b="1" lang="en-GB" sz="2400">
                <a:solidFill>
                  <a:schemeClr val="lt1"/>
                </a:solidFill>
                <a:latin typeface="Times New Roman"/>
                <a:ea typeface="Times New Roman"/>
                <a:cs typeface="Times New Roman"/>
                <a:sym typeface="Times New Roman"/>
              </a:rPr>
              <a:t>Movie Genre</a:t>
            </a:r>
            <a:r>
              <a:rPr b="1" i="0" lang="en-GB" sz="2400" u="none" cap="none" strike="noStrike">
                <a:solidFill>
                  <a:schemeClr val="lt1"/>
                </a:solidFill>
                <a:latin typeface="Times New Roman"/>
                <a:ea typeface="Times New Roman"/>
                <a:cs typeface="Times New Roman"/>
                <a:sym typeface="Times New Roman"/>
              </a:rPr>
              <a:t> Analysis: </a:t>
            </a:r>
            <a:endParaRPr b="1" i="0" sz="2400" u="none" cap="none" strike="noStrike">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sz="2000">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sz="2200">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imes New Roman"/>
              <a:ea typeface="Times New Roman"/>
              <a:cs typeface="Times New Roman"/>
              <a:sym typeface="Times New Roman"/>
            </a:endParaRPr>
          </a:p>
        </p:txBody>
      </p:sp>
      <p:pic>
        <p:nvPicPr>
          <p:cNvPr id="220" name="Google Shape;220;g3326b57b9b8_0_16"/>
          <p:cNvPicPr preferRelativeResize="0"/>
          <p:nvPr/>
        </p:nvPicPr>
        <p:blipFill>
          <a:blip r:embed="rId3">
            <a:alphaModFix/>
          </a:blip>
          <a:stretch>
            <a:fillRect/>
          </a:stretch>
        </p:blipFill>
        <p:spPr>
          <a:xfrm>
            <a:off x="1036225" y="1277025"/>
            <a:ext cx="6532426" cy="36794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24" name="Shape 224"/>
        <p:cNvGrpSpPr/>
        <p:nvPr/>
      </p:nvGrpSpPr>
      <p:grpSpPr>
        <a:xfrm>
          <a:off x="0" y="0"/>
          <a:ext cx="0" cy="0"/>
          <a:chOff x="0" y="0"/>
          <a:chExt cx="0" cy="0"/>
        </a:xfrm>
      </p:grpSpPr>
      <p:sp>
        <p:nvSpPr>
          <p:cNvPr id="225" name="Google Shape;225;p10"/>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100000"/>
              <a:buNone/>
            </a:pPr>
            <a:r>
              <a:rPr b="1" lang="en-GB" sz="3000">
                <a:solidFill>
                  <a:schemeClr val="lt1"/>
                </a:solidFill>
                <a:latin typeface="Algerian"/>
                <a:ea typeface="Algerian"/>
                <a:cs typeface="Algerian"/>
                <a:sym typeface="Algerian"/>
              </a:rPr>
              <a:t>DATA ANALYTIC TASKS:</a:t>
            </a:r>
            <a:endParaRPr b="1" sz="3000">
              <a:solidFill>
                <a:schemeClr val="lt1"/>
              </a:solidFill>
              <a:latin typeface="Algerian"/>
              <a:ea typeface="Algerian"/>
              <a:cs typeface="Algerian"/>
              <a:sym typeface="Algerian"/>
            </a:endParaRPr>
          </a:p>
        </p:txBody>
      </p:sp>
      <p:sp>
        <p:nvSpPr>
          <p:cNvPr id="226" name="Google Shape;226;p10"/>
          <p:cNvSpPr txBox="1"/>
          <p:nvPr/>
        </p:nvSpPr>
        <p:spPr>
          <a:xfrm>
            <a:off x="497250" y="685425"/>
            <a:ext cx="6789300" cy="1263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lt1"/>
              </a:buClr>
              <a:buSzPts val="2400"/>
              <a:buFont typeface="Times New Roman"/>
              <a:buChar char="❖"/>
            </a:pPr>
            <a:r>
              <a:rPr b="1" i="0" lang="en-GB" sz="2400" u="none" cap="none" strike="noStrike">
                <a:solidFill>
                  <a:schemeClr val="lt1"/>
                </a:solidFill>
                <a:latin typeface="Times New Roman"/>
                <a:ea typeface="Times New Roman"/>
                <a:cs typeface="Times New Roman"/>
                <a:sym typeface="Times New Roman"/>
              </a:rPr>
              <a:t>B. </a:t>
            </a:r>
            <a:r>
              <a:rPr b="1" lang="en-GB" sz="2400">
                <a:solidFill>
                  <a:schemeClr val="lt1"/>
                </a:solidFill>
                <a:latin typeface="Times New Roman"/>
                <a:ea typeface="Times New Roman"/>
                <a:cs typeface="Times New Roman"/>
                <a:sym typeface="Times New Roman"/>
              </a:rPr>
              <a:t>Movie Duration</a:t>
            </a:r>
            <a:r>
              <a:rPr b="1" i="0" lang="en-GB" sz="2400" u="none" cap="none" strike="noStrike">
                <a:solidFill>
                  <a:schemeClr val="lt1"/>
                </a:solidFill>
                <a:latin typeface="Times New Roman"/>
                <a:ea typeface="Times New Roman"/>
                <a:cs typeface="Times New Roman"/>
                <a:sym typeface="Times New Roman"/>
              </a:rPr>
              <a:t> Analysis: </a:t>
            </a:r>
            <a:endParaRPr b="1" i="0" sz="2400" u="none" cap="none" strike="noStrike">
              <a:solidFill>
                <a:schemeClr val="lt1"/>
              </a:solidFill>
              <a:latin typeface="Times New Roman"/>
              <a:ea typeface="Times New Roman"/>
              <a:cs typeface="Times New Roman"/>
              <a:sym typeface="Times New Roman"/>
            </a:endParaRPr>
          </a:p>
          <a:p>
            <a:pPr indent="0" lvl="0" marL="0" rtl="0" algn="just">
              <a:lnSpc>
                <a:spcPct val="115000"/>
              </a:lnSpc>
              <a:spcBef>
                <a:spcPts val="1200"/>
              </a:spcBef>
              <a:spcAft>
                <a:spcPts val="1200"/>
              </a:spcAft>
              <a:buNone/>
            </a:pPr>
            <a:r>
              <a:rPr lang="en-GB" sz="2000">
                <a:solidFill>
                  <a:schemeClr val="lt1"/>
                </a:solidFill>
                <a:latin typeface="Times New Roman"/>
                <a:ea typeface="Times New Roman"/>
                <a:cs typeface="Times New Roman"/>
                <a:sym typeface="Times New Roman"/>
              </a:rPr>
              <a:t>Analyze the distribution of movie durations and identify the relationship between movie duration and IMDB score</a:t>
            </a:r>
            <a:r>
              <a:rPr lang="en-GB" sz="2200">
                <a:solidFill>
                  <a:schemeClr val="lt1"/>
                </a:solidFill>
                <a:latin typeface="Times New Roman"/>
                <a:ea typeface="Times New Roman"/>
                <a:cs typeface="Times New Roman"/>
                <a:sym typeface="Times New Roman"/>
              </a:rPr>
              <a:t>.</a:t>
            </a:r>
            <a:endParaRPr b="1" i="0" sz="2400" u="none" cap="none" strike="noStrike">
              <a:solidFill>
                <a:schemeClr val="lt1"/>
              </a:solidFill>
              <a:latin typeface="Times New Roman"/>
              <a:ea typeface="Times New Roman"/>
              <a:cs typeface="Times New Roman"/>
              <a:sym typeface="Times New Roman"/>
            </a:endParaRPr>
          </a:p>
        </p:txBody>
      </p:sp>
      <p:pic>
        <p:nvPicPr>
          <p:cNvPr id="227" name="Google Shape;227;p10"/>
          <p:cNvPicPr preferRelativeResize="0"/>
          <p:nvPr/>
        </p:nvPicPr>
        <p:blipFill>
          <a:blip r:embed="rId3">
            <a:alphaModFix/>
          </a:blip>
          <a:stretch>
            <a:fillRect/>
          </a:stretch>
        </p:blipFill>
        <p:spPr>
          <a:xfrm>
            <a:off x="825113" y="2080175"/>
            <a:ext cx="6461430" cy="2889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31" name="Shape 231"/>
        <p:cNvGrpSpPr/>
        <p:nvPr/>
      </p:nvGrpSpPr>
      <p:grpSpPr>
        <a:xfrm>
          <a:off x="0" y="0"/>
          <a:ext cx="0" cy="0"/>
          <a:chOff x="0" y="0"/>
          <a:chExt cx="0" cy="0"/>
        </a:xfrm>
      </p:grpSpPr>
      <p:sp>
        <p:nvSpPr>
          <p:cNvPr id="232" name="Google Shape;232;p12"/>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100000"/>
              <a:buNone/>
            </a:pPr>
            <a:r>
              <a:rPr b="1" lang="en-GB" sz="3000">
                <a:solidFill>
                  <a:schemeClr val="lt1"/>
                </a:solidFill>
                <a:latin typeface="Algerian"/>
                <a:ea typeface="Algerian"/>
                <a:cs typeface="Algerian"/>
                <a:sym typeface="Algerian"/>
              </a:rPr>
              <a:t>DATA ANALYTIC TASKS:</a:t>
            </a:r>
            <a:endParaRPr b="1" sz="3000">
              <a:solidFill>
                <a:schemeClr val="lt1"/>
              </a:solidFill>
              <a:latin typeface="Algerian"/>
              <a:ea typeface="Algerian"/>
              <a:cs typeface="Algerian"/>
              <a:sym typeface="Algerian"/>
            </a:endParaRPr>
          </a:p>
        </p:txBody>
      </p:sp>
      <p:sp>
        <p:nvSpPr>
          <p:cNvPr id="233" name="Google Shape;233;p12"/>
          <p:cNvSpPr txBox="1"/>
          <p:nvPr/>
        </p:nvSpPr>
        <p:spPr>
          <a:xfrm>
            <a:off x="497250" y="685425"/>
            <a:ext cx="6698100" cy="1263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lt1"/>
              </a:buClr>
              <a:buSzPts val="2400"/>
              <a:buFont typeface="Times New Roman"/>
              <a:buChar char="❖"/>
            </a:pPr>
            <a:r>
              <a:rPr b="1" i="0" lang="en-GB" sz="2400" u="none" cap="none" strike="noStrike">
                <a:solidFill>
                  <a:schemeClr val="lt1"/>
                </a:solidFill>
                <a:latin typeface="Times New Roman"/>
                <a:ea typeface="Times New Roman"/>
                <a:cs typeface="Times New Roman"/>
                <a:sym typeface="Times New Roman"/>
              </a:rPr>
              <a:t>C. </a:t>
            </a:r>
            <a:r>
              <a:rPr b="1" lang="en-GB" sz="2400">
                <a:solidFill>
                  <a:schemeClr val="lt1"/>
                </a:solidFill>
                <a:latin typeface="Times New Roman"/>
                <a:ea typeface="Times New Roman"/>
                <a:cs typeface="Times New Roman"/>
                <a:sym typeface="Times New Roman"/>
              </a:rPr>
              <a:t>Language Analysis</a:t>
            </a:r>
            <a:r>
              <a:rPr b="1" i="0" lang="en-GB" sz="2400" u="none" cap="none" strike="noStrike">
                <a:solidFill>
                  <a:schemeClr val="lt1"/>
                </a:solidFill>
                <a:latin typeface="Times New Roman"/>
                <a:ea typeface="Times New Roman"/>
                <a:cs typeface="Times New Roman"/>
                <a:sym typeface="Times New Roman"/>
              </a:rPr>
              <a:t>: </a:t>
            </a:r>
            <a:endParaRPr b="1" i="0" sz="2400" u="none" cap="none" strike="noStrike">
              <a:solidFill>
                <a:schemeClr val="lt1"/>
              </a:solidFill>
              <a:latin typeface="Times New Roman"/>
              <a:ea typeface="Times New Roman"/>
              <a:cs typeface="Times New Roman"/>
              <a:sym typeface="Times New Roman"/>
            </a:endParaRPr>
          </a:p>
          <a:p>
            <a:pPr indent="0" lvl="0" marL="457200" rtl="0" algn="just">
              <a:lnSpc>
                <a:spcPct val="115000"/>
              </a:lnSpc>
              <a:spcBef>
                <a:spcPts val="1200"/>
              </a:spcBef>
              <a:spcAft>
                <a:spcPts val="0"/>
              </a:spcAft>
              <a:buNone/>
            </a:pPr>
            <a:r>
              <a:rPr lang="en-GB" sz="2000">
                <a:solidFill>
                  <a:schemeClr val="lt1"/>
                </a:solidFill>
                <a:latin typeface="Times New Roman"/>
                <a:ea typeface="Times New Roman"/>
                <a:cs typeface="Times New Roman"/>
                <a:sym typeface="Times New Roman"/>
              </a:rPr>
              <a:t>Determine the most common languages used in movies and analyze their impact on the IMDB score using descriptive statistics.</a:t>
            </a:r>
            <a:endParaRPr sz="2000">
              <a:solidFill>
                <a:schemeClr val="lt1"/>
              </a:solidFill>
              <a:latin typeface="Times New Roman"/>
              <a:ea typeface="Times New Roman"/>
              <a:cs typeface="Times New Roman"/>
              <a:sym typeface="Times New Roman"/>
            </a:endParaRPr>
          </a:p>
          <a:p>
            <a:pPr indent="0" lvl="0" marL="457200" marR="0" rtl="0" algn="l">
              <a:lnSpc>
                <a:spcPct val="100000"/>
              </a:lnSpc>
              <a:spcBef>
                <a:spcPts val="1200"/>
              </a:spcBef>
              <a:spcAft>
                <a:spcPts val="0"/>
              </a:spcAft>
              <a:buClr>
                <a:srgbClr val="000000"/>
              </a:buClr>
              <a:buSzPts val="2200"/>
              <a:buFont typeface="Arial"/>
              <a:buNone/>
            </a:pPr>
            <a:r>
              <a:t/>
            </a:r>
            <a:endParaRPr sz="2200">
              <a:solidFill>
                <a:schemeClr val="lt1"/>
              </a:solidFill>
              <a:latin typeface="Times New Roman"/>
              <a:ea typeface="Times New Roman"/>
              <a:cs typeface="Times New Roman"/>
              <a:sym typeface="Times New Roman"/>
            </a:endParaRPr>
          </a:p>
        </p:txBody>
      </p:sp>
      <p:pic>
        <p:nvPicPr>
          <p:cNvPr id="234" name="Google Shape;234;p12"/>
          <p:cNvPicPr preferRelativeResize="0"/>
          <p:nvPr/>
        </p:nvPicPr>
        <p:blipFill>
          <a:blip r:embed="rId3">
            <a:alphaModFix/>
          </a:blip>
          <a:stretch>
            <a:fillRect/>
          </a:stretch>
        </p:blipFill>
        <p:spPr>
          <a:xfrm>
            <a:off x="2256275" y="2132550"/>
            <a:ext cx="5012556" cy="2889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38" name="Shape 238"/>
        <p:cNvGrpSpPr/>
        <p:nvPr/>
      </p:nvGrpSpPr>
      <p:grpSpPr>
        <a:xfrm>
          <a:off x="0" y="0"/>
          <a:ext cx="0" cy="0"/>
          <a:chOff x="0" y="0"/>
          <a:chExt cx="0" cy="0"/>
        </a:xfrm>
      </p:grpSpPr>
      <p:sp>
        <p:nvSpPr>
          <p:cNvPr id="239" name="Google Shape;239;p14"/>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100000"/>
              <a:buNone/>
            </a:pPr>
            <a:r>
              <a:rPr b="1" lang="en-GB" sz="3000">
                <a:solidFill>
                  <a:schemeClr val="lt1"/>
                </a:solidFill>
                <a:latin typeface="Algerian"/>
                <a:ea typeface="Algerian"/>
                <a:cs typeface="Algerian"/>
                <a:sym typeface="Algerian"/>
              </a:rPr>
              <a:t>DATA ANALYTIC TASKS:</a:t>
            </a:r>
            <a:endParaRPr b="1" sz="3000">
              <a:solidFill>
                <a:schemeClr val="lt1"/>
              </a:solidFill>
              <a:latin typeface="Algerian"/>
              <a:ea typeface="Algerian"/>
              <a:cs typeface="Algerian"/>
              <a:sym typeface="Algerian"/>
            </a:endParaRPr>
          </a:p>
        </p:txBody>
      </p:sp>
      <p:sp>
        <p:nvSpPr>
          <p:cNvPr id="240" name="Google Shape;240;p14"/>
          <p:cNvSpPr txBox="1"/>
          <p:nvPr/>
        </p:nvSpPr>
        <p:spPr>
          <a:xfrm>
            <a:off x="433000" y="685425"/>
            <a:ext cx="8160300" cy="1263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lt1"/>
              </a:buClr>
              <a:buSzPts val="2400"/>
              <a:buFont typeface="Times New Roman"/>
              <a:buChar char="❖"/>
            </a:pPr>
            <a:r>
              <a:rPr b="1" i="0" lang="en-GB" sz="2400" u="none" cap="none" strike="noStrike">
                <a:solidFill>
                  <a:schemeClr val="lt1"/>
                </a:solidFill>
                <a:latin typeface="Times New Roman"/>
                <a:ea typeface="Times New Roman"/>
                <a:cs typeface="Times New Roman"/>
                <a:sym typeface="Times New Roman"/>
              </a:rPr>
              <a:t>D. D</a:t>
            </a:r>
            <a:r>
              <a:rPr b="1" lang="en-GB" sz="2400">
                <a:solidFill>
                  <a:schemeClr val="lt1"/>
                </a:solidFill>
                <a:latin typeface="Times New Roman"/>
                <a:ea typeface="Times New Roman"/>
                <a:cs typeface="Times New Roman"/>
                <a:sym typeface="Times New Roman"/>
              </a:rPr>
              <a:t>irector</a:t>
            </a:r>
            <a:r>
              <a:rPr b="1" i="0" lang="en-GB" sz="2400" u="none" cap="none" strike="noStrike">
                <a:solidFill>
                  <a:schemeClr val="lt1"/>
                </a:solidFill>
                <a:latin typeface="Times New Roman"/>
                <a:ea typeface="Times New Roman"/>
                <a:cs typeface="Times New Roman"/>
                <a:sym typeface="Times New Roman"/>
              </a:rPr>
              <a:t> Analysis: </a:t>
            </a:r>
            <a:endParaRPr b="1" i="0" sz="2400" u="none" cap="none" strike="noStrike">
              <a:solidFill>
                <a:schemeClr val="lt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lang="en-GB" sz="2000">
                <a:solidFill>
                  <a:schemeClr val="lt1"/>
                </a:solidFill>
                <a:latin typeface="Times New Roman"/>
                <a:ea typeface="Times New Roman"/>
                <a:cs typeface="Times New Roman"/>
                <a:sym typeface="Times New Roman"/>
              </a:rPr>
              <a:t>Identify the top directors based on their average IMDB score and analyze their contribution to the success of movies using percentile calculations.</a:t>
            </a:r>
            <a:endParaRPr sz="2000">
              <a:solidFill>
                <a:schemeClr val="lt1"/>
              </a:solidFill>
              <a:latin typeface="Times New Roman"/>
              <a:ea typeface="Times New Roman"/>
              <a:cs typeface="Times New Roman"/>
              <a:sym typeface="Times New Roman"/>
            </a:endParaRPr>
          </a:p>
          <a:p>
            <a:pPr indent="0" lvl="0" marL="457200" marR="0" rtl="0" algn="l">
              <a:lnSpc>
                <a:spcPct val="100000"/>
              </a:lnSpc>
              <a:spcBef>
                <a:spcPts val="1200"/>
              </a:spcBef>
              <a:spcAft>
                <a:spcPts val="0"/>
              </a:spcAft>
              <a:buClr>
                <a:srgbClr val="000000"/>
              </a:buClr>
              <a:buSzPts val="2200"/>
              <a:buFont typeface="Arial"/>
              <a:buNone/>
            </a:pPr>
            <a:r>
              <a:t/>
            </a:r>
            <a:endParaRPr sz="2200">
              <a:solidFill>
                <a:schemeClr val="lt1"/>
              </a:solidFill>
              <a:latin typeface="Times New Roman"/>
              <a:ea typeface="Times New Roman"/>
              <a:cs typeface="Times New Roman"/>
              <a:sym typeface="Times New Roman"/>
            </a:endParaRPr>
          </a:p>
        </p:txBody>
      </p:sp>
      <p:pic>
        <p:nvPicPr>
          <p:cNvPr id="241" name="Google Shape;241;p14"/>
          <p:cNvPicPr preferRelativeResize="0"/>
          <p:nvPr/>
        </p:nvPicPr>
        <p:blipFill rotWithShape="1">
          <a:blip r:embed="rId3">
            <a:alphaModFix/>
          </a:blip>
          <a:srcRect b="70484" l="-2467" r="10724" t="0"/>
          <a:stretch/>
        </p:blipFill>
        <p:spPr>
          <a:xfrm>
            <a:off x="561450" y="2011525"/>
            <a:ext cx="1940175" cy="2976823"/>
          </a:xfrm>
          <a:prstGeom prst="rect">
            <a:avLst/>
          </a:prstGeom>
          <a:noFill/>
          <a:ln>
            <a:noFill/>
          </a:ln>
        </p:spPr>
      </p:pic>
      <p:pic>
        <p:nvPicPr>
          <p:cNvPr id="242" name="Google Shape;242;p14"/>
          <p:cNvPicPr preferRelativeResize="0"/>
          <p:nvPr/>
        </p:nvPicPr>
        <p:blipFill rotWithShape="1">
          <a:blip r:embed="rId3">
            <a:alphaModFix/>
          </a:blip>
          <a:srcRect b="41913" l="0" r="11095" t="29189"/>
          <a:stretch/>
        </p:blipFill>
        <p:spPr>
          <a:xfrm>
            <a:off x="2861700" y="2076012"/>
            <a:ext cx="2099700" cy="2847849"/>
          </a:xfrm>
          <a:prstGeom prst="rect">
            <a:avLst/>
          </a:prstGeom>
          <a:noFill/>
          <a:ln>
            <a:noFill/>
          </a:ln>
        </p:spPr>
      </p:pic>
      <p:pic>
        <p:nvPicPr>
          <p:cNvPr id="243" name="Google Shape;243;p14"/>
          <p:cNvPicPr preferRelativeResize="0"/>
          <p:nvPr/>
        </p:nvPicPr>
        <p:blipFill rotWithShape="1">
          <a:blip r:embed="rId3">
            <a:alphaModFix/>
          </a:blip>
          <a:srcRect b="0" l="0" r="11715" t="69571"/>
          <a:stretch/>
        </p:blipFill>
        <p:spPr>
          <a:xfrm>
            <a:off x="5431225" y="2011513"/>
            <a:ext cx="2146900" cy="3087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47" name="Shape 247"/>
        <p:cNvGrpSpPr/>
        <p:nvPr/>
      </p:nvGrpSpPr>
      <p:grpSpPr>
        <a:xfrm>
          <a:off x="0" y="0"/>
          <a:ext cx="0" cy="0"/>
          <a:chOff x="0" y="0"/>
          <a:chExt cx="0" cy="0"/>
        </a:xfrm>
      </p:grpSpPr>
      <p:sp>
        <p:nvSpPr>
          <p:cNvPr id="248" name="Google Shape;248;g3326b57b9b8_0_28"/>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100000"/>
              <a:buNone/>
            </a:pPr>
            <a:r>
              <a:rPr b="1" lang="en-GB" sz="3000">
                <a:solidFill>
                  <a:schemeClr val="lt1"/>
                </a:solidFill>
                <a:latin typeface="Algerian"/>
                <a:ea typeface="Algerian"/>
                <a:cs typeface="Algerian"/>
                <a:sym typeface="Algerian"/>
              </a:rPr>
              <a:t>DATA ANALYTIC TASKS:</a:t>
            </a:r>
            <a:endParaRPr b="1" sz="3000">
              <a:solidFill>
                <a:schemeClr val="lt1"/>
              </a:solidFill>
              <a:latin typeface="Algerian"/>
              <a:ea typeface="Algerian"/>
              <a:cs typeface="Algerian"/>
              <a:sym typeface="Algerian"/>
            </a:endParaRPr>
          </a:p>
        </p:txBody>
      </p:sp>
      <p:sp>
        <p:nvSpPr>
          <p:cNvPr id="249" name="Google Shape;249;g3326b57b9b8_0_28"/>
          <p:cNvSpPr txBox="1"/>
          <p:nvPr/>
        </p:nvSpPr>
        <p:spPr>
          <a:xfrm>
            <a:off x="433000" y="685425"/>
            <a:ext cx="8160300" cy="11883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lt1"/>
              </a:buClr>
              <a:buSzPts val="2400"/>
              <a:buFont typeface="Times New Roman"/>
              <a:buChar char="❖"/>
            </a:pPr>
            <a:r>
              <a:rPr b="1" i="0" lang="en-GB" sz="2400" u="none" cap="none" strike="noStrike">
                <a:solidFill>
                  <a:schemeClr val="lt1"/>
                </a:solidFill>
                <a:latin typeface="Times New Roman"/>
                <a:ea typeface="Times New Roman"/>
                <a:cs typeface="Times New Roman"/>
                <a:sym typeface="Times New Roman"/>
              </a:rPr>
              <a:t>D. D</a:t>
            </a:r>
            <a:r>
              <a:rPr b="1" lang="en-GB" sz="2400">
                <a:solidFill>
                  <a:schemeClr val="lt1"/>
                </a:solidFill>
                <a:latin typeface="Times New Roman"/>
                <a:ea typeface="Times New Roman"/>
                <a:cs typeface="Times New Roman"/>
                <a:sym typeface="Times New Roman"/>
              </a:rPr>
              <a:t>irector</a:t>
            </a:r>
            <a:r>
              <a:rPr b="1" i="0" lang="en-GB" sz="2400" u="none" cap="none" strike="noStrike">
                <a:solidFill>
                  <a:schemeClr val="lt1"/>
                </a:solidFill>
                <a:latin typeface="Times New Roman"/>
                <a:ea typeface="Times New Roman"/>
                <a:cs typeface="Times New Roman"/>
                <a:sym typeface="Times New Roman"/>
              </a:rPr>
              <a:t> Analysis: </a:t>
            </a:r>
            <a:endParaRPr b="1" i="0" sz="2400" u="none" cap="none" strike="noStrike">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rPr b="1" lang="en-GB" sz="2400">
                <a:solidFill>
                  <a:schemeClr val="lt1"/>
                </a:solidFill>
                <a:latin typeface="Times New Roman"/>
                <a:ea typeface="Times New Roman"/>
                <a:cs typeface="Times New Roman"/>
                <a:sym typeface="Times New Roman"/>
              </a:rPr>
              <a:t>Formulas used:</a:t>
            </a:r>
            <a:br>
              <a:rPr b="1" lang="en-GB" sz="2400">
                <a:solidFill>
                  <a:schemeClr val="lt1"/>
                </a:solidFill>
                <a:latin typeface="Times New Roman"/>
                <a:ea typeface="Times New Roman"/>
                <a:cs typeface="Times New Roman"/>
                <a:sym typeface="Times New Roman"/>
              </a:rPr>
            </a:br>
            <a:r>
              <a:rPr b="1" lang="en-GB" sz="1500">
                <a:solidFill>
                  <a:schemeClr val="accent5"/>
                </a:solidFill>
                <a:highlight>
                  <a:srgbClr val="FFFFFF"/>
                </a:highlight>
                <a:latin typeface="Times New Roman"/>
                <a:ea typeface="Times New Roman"/>
                <a:cs typeface="Times New Roman"/>
                <a:sym typeface="Times New Roman"/>
              </a:rPr>
              <a:t>=PERCENTILE(Table6[AVERAGE OF IMDB SCORE],0.9)</a:t>
            </a:r>
            <a:endParaRPr b="1" sz="1500">
              <a:solidFill>
                <a:schemeClr val="accent5"/>
              </a:solidFill>
              <a:highlight>
                <a:srgbClr val="FFFFFF"/>
              </a:highlight>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b="1" sz="1500">
              <a:solidFill>
                <a:schemeClr val="accent5"/>
              </a:solidFill>
              <a:highlight>
                <a:srgbClr val="FFFFFF"/>
              </a:highlight>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rPr b="1" lang="en-GB" sz="1500">
                <a:solidFill>
                  <a:srgbClr val="980000"/>
                </a:solidFill>
                <a:highlight>
                  <a:srgbClr val="FFFFFF"/>
                </a:highlight>
                <a:latin typeface="Times New Roman"/>
                <a:ea typeface="Times New Roman"/>
                <a:cs typeface="Times New Roman"/>
                <a:sym typeface="Times New Roman"/>
              </a:rPr>
              <a:t>=COUNTIF(Table6[AVERAGE OF IMDB SCORE],"&gt;=7.5")</a:t>
            </a:r>
            <a:endParaRPr b="1" sz="1900">
              <a:solidFill>
                <a:srgbClr val="980000"/>
              </a:solidFill>
              <a:highlight>
                <a:srgbClr val="FFFFFF"/>
              </a:highlight>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1100">
              <a:solidFill>
                <a:srgbClr val="242424"/>
              </a:solidFill>
              <a:highlight>
                <a:srgbClr val="E5E5E5"/>
              </a:highlight>
              <a:latin typeface="Courier New"/>
              <a:ea typeface="Courier New"/>
              <a:cs typeface="Courier New"/>
              <a:sym typeface="Courier New"/>
            </a:endParaRPr>
          </a:p>
          <a:p>
            <a:pPr indent="0" lvl="0" marL="0" rtl="0" algn="just">
              <a:lnSpc>
                <a:spcPct val="115000"/>
              </a:lnSpc>
              <a:spcBef>
                <a:spcPts val="1200"/>
              </a:spcBef>
              <a:spcAft>
                <a:spcPts val="0"/>
              </a:spcAft>
              <a:buNone/>
            </a:pPr>
            <a:r>
              <a:t/>
            </a:r>
            <a:endParaRPr sz="2000">
              <a:solidFill>
                <a:schemeClr val="lt1"/>
              </a:solidFill>
              <a:latin typeface="Times New Roman"/>
              <a:ea typeface="Times New Roman"/>
              <a:cs typeface="Times New Roman"/>
              <a:sym typeface="Times New Roman"/>
            </a:endParaRPr>
          </a:p>
          <a:p>
            <a:pPr indent="0" lvl="0" marL="457200" marR="0" rtl="0" algn="l">
              <a:lnSpc>
                <a:spcPct val="100000"/>
              </a:lnSpc>
              <a:spcBef>
                <a:spcPts val="1200"/>
              </a:spcBef>
              <a:spcAft>
                <a:spcPts val="0"/>
              </a:spcAft>
              <a:buClr>
                <a:srgbClr val="000000"/>
              </a:buClr>
              <a:buSzPts val="2200"/>
              <a:buFont typeface="Arial"/>
              <a:buNone/>
            </a:pPr>
            <a:r>
              <a:t/>
            </a:r>
            <a:endParaRPr sz="2200">
              <a:solidFill>
                <a:schemeClr val="lt1"/>
              </a:solidFill>
              <a:latin typeface="Times New Roman"/>
              <a:ea typeface="Times New Roman"/>
              <a:cs typeface="Times New Roman"/>
              <a:sym typeface="Times New Roman"/>
            </a:endParaRPr>
          </a:p>
        </p:txBody>
      </p:sp>
      <p:pic>
        <p:nvPicPr>
          <p:cNvPr id="250" name="Google Shape;250;g3326b57b9b8_0_28"/>
          <p:cNvPicPr preferRelativeResize="0"/>
          <p:nvPr/>
        </p:nvPicPr>
        <p:blipFill>
          <a:blip r:embed="rId3">
            <a:alphaModFix/>
          </a:blip>
          <a:stretch>
            <a:fillRect/>
          </a:stretch>
        </p:blipFill>
        <p:spPr>
          <a:xfrm>
            <a:off x="2533025" y="2323675"/>
            <a:ext cx="5733927" cy="27256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54" name="Shape 254"/>
        <p:cNvGrpSpPr/>
        <p:nvPr/>
      </p:nvGrpSpPr>
      <p:grpSpPr>
        <a:xfrm>
          <a:off x="0" y="0"/>
          <a:ext cx="0" cy="0"/>
          <a:chOff x="0" y="0"/>
          <a:chExt cx="0" cy="0"/>
        </a:xfrm>
      </p:grpSpPr>
      <p:sp>
        <p:nvSpPr>
          <p:cNvPr id="255" name="Google Shape;255;p15"/>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96432"/>
              <a:buNone/>
            </a:pPr>
            <a:r>
              <a:rPr b="1" lang="en-GB" sz="3111">
                <a:solidFill>
                  <a:schemeClr val="lt1"/>
                </a:solidFill>
                <a:latin typeface="Algerian"/>
                <a:ea typeface="Algerian"/>
                <a:cs typeface="Algerian"/>
                <a:sym typeface="Algerian"/>
              </a:rPr>
              <a:t>DATA ANALYTIC TASKS:</a:t>
            </a:r>
            <a:endParaRPr b="1" sz="3111">
              <a:solidFill>
                <a:schemeClr val="lt1"/>
              </a:solidFill>
              <a:latin typeface="Algerian"/>
              <a:ea typeface="Algerian"/>
              <a:cs typeface="Algerian"/>
              <a:sym typeface="Algerian"/>
            </a:endParaRPr>
          </a:p>
        </p:txBody>
      </p:sp>
      <p:sp>
        <p:nvSpPr>
          <p:cNvPr id="256" name="Google Shape;256;p15"/>
          <p:cNvSpPr txBox="1"/>
          <p:nvPr/>
        </p:nvSpPr>
        <p:spPr>
          <a:xfrm>
            <a:off x="497250" y="685425"/>
            <a:ext cx="6965700" cy="34386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lt1"/>
              </a:buClr>
              <a:buSzPts val="2400"/>
              <a:buFont typeface="Times New Roman"/>
              <a:buChar char="❖"/>
            </a:pPr>
            <a:r>
              <a:rPr b="1" i="0" lang="en-GB" sz="2400" u="none" cap="none" strike="noStrike">
                <a:solidFill>
                  <a:schemeClr val="lt1"/>
                </a:solidFill>
                <a:latin typeface="Times New Roman"/>
                <a:ea typeface="Times New Roman"/>
                <a:cs typeface="Times New Roman"/>
                <a:sym typeface="Times New Roman"/>
              </a:rPr>
              <a:t>E. </a:t>
            </a:r>
            <a:r>
              <a:rPr b="1" lang="en-GB" sz="2400">
                <a:solidFill>
                  <a:schemeClr val="lt1"/>
                </a:solidFill>
                <a:latin typeface="Times New Roman"/>
                <a:ea typeface="Times New Roman"/>
                <a:cs typeface="Times New Roman"/>
                <a:sym typeface="Times New Roman"/>
              </a:rPr>
              <a:t>Budget </a:t>
            </a:r>
            <a:r>
              <a:rPr b="1" i="0" lang="en-GB" sz="2400" u="none" cap="none" strike="noStrike">
                <a:solidFill>
                  <a:schemeClr val="lt1"/>
                </a:solidFill>
                <a:latin typeface="Times New Roman"/>
                <a:ea typeface="Times New Roman"/>
                <a:cs typeface="Times New Roman"/>
                <a:sym typeface="Times New Roman"/>
              </a:rPr>
              <a:t>Analysis: </a:t>
            </a:r>
            <a:endParaRPr b="1" i="0" sz="2400" u="none" cap="none" strike="noStrike">
              <a:solidFill>
                <a:schemeClr val="lt1"/>
              </a:solidFill>
              <a:latin typeface="Times New Roman"/>
              <a:ea typeface="Times New Roman"/>
              <a:cs typeface="Times New Roman"/>
              <a:sym typeface="Times New Roman"/>
            </a:endParaRPr>
          </a:p>
          <a:p>
            <a:pPr indent="0" lvl="0" marL="457200" rtl="0" algn="just">
              <a:lnSpc>
                <a:spcPct val="115000"/>
              </a:lnSpc>
              <a:spcBef>
                <a:spcPts val="1200"/>
              </a:spcBef>
              <a:spcAft>
                <a:spcPts val="0"/>
              </a:spcAft>
              <a:buNone/>
            </a:pPr>
            <a:r>
              <a:rPr lang="en-GB" sz="2000">
                <a:solidFill>
                  <a:schemeClr val="lt1"/>
                </a:solidFill>
                <a:latin typeface="Times New Roman"/>
                <a:ea typeface="Times New Roman"/>
                <a:cs typeface="Times New Roman"/>
                <a:sym typeface="Times New Roman"/>
              </a:rPr>
              <a:t> Analyze the correlation between movie budgets and gross earnings, and identify the movies with the highest profit</a:t>
            </a:r>
            <a:r>
              <a:rPr lang="en-GB" sz="2200">
                <a:solidFill>
                  <a:schemeClr val="lt1"/>
                </a:solidFill>
                <a:latin typeface="Times New Roman"/>
                <a:ea typeface="Times New Roman"/>
                <a:cs typeface="Times New Roman"/>
                <a:sym typeface="Times New Roman"/>
              </a:rPr>
              <a:t> margin.</a:t>
            </a:r>
            <a:endParaRPr sz="2200">
              <a:solidFill>
                <a:schemeClr val="lt1"/>
              </a:solidFill>
              <a:latin typeface="Times New Roman"/>
              <a:ea typeface="Times New Roman"/>
              <a:cs typeface="Times New Roman"/>
              <a:sym typeface="Times New Roman"/>
            </a:endParaRPr>
          </a:p>
          <a:p>
            <a:pPr indent="0" lvl="0" marL="457200" rtl="0" algn="just">
              <a:lnSpc>
                <a:spcPct val="115000"/>
              </a:lnSpc>
              <a:spcBef>
                <a:spcPts val="1200"/>
              </a:spcBef>
              <a:spcAft>
                <a:spcPts val="0"/>
              </a:spcAft>
              <a:buNone/>
            </a:pPr>
            <a:r>
              <a:rPr lang="en-GB" sz="2200">
                <a:solidFill>
                  <a:schemeClr val="lt1"/>
                </a:solidFill>
                <a:latin typeface="Times New Roman"/>
                <a:ea typeface="Times New Roman"/>
                <a:cs typeface="Times New Roman"/>
                <a:sym typeface="Times New Roman"/>
              </a:rPr>
              <a:t>FORMULAS USED:</a:t>
            </a:r>
            <a:endParaRPr sz="2200">
              <a:solidFill>
                <a:schemeClr val="lt1"/>
              </a:solidFill>
              <a:latin typeface="Times New Roman"/>
              <a:ea typeface="Times New Roman"/>
              <a:cs typeface="Times New Roman"/>
              <a:sym typeface="Times New Roman"/>
            </a:endParaRPr>
          </a:p>
          <a:p>
            <a:pPr indent="-342900" lvl="0" marL="457200" rtl="0" algn="just">
              <a:lnSpc>
                <a:spcPct val="115000"/>
              </a:lnSpc>
              <a:spcBef>
                <a:spcPts val="1200"/>
              </a:spcBef>
              <a:spcAft>
                <a:spcPts val="0"/>
              </a:spcAft>
              <a:buClr>
                <a:srgbClr val="F1C232"/>
              </a:buClr>
              <a:buSzPts val="1800"/>
              <a:buFont typeface="Times New Roman"/>
              <a:buChar char="●"/>
            </a:pPr>
            <a:r>
              <a:rPr lang="en-GB" sz="1800">
                <a:solidFill>
                  <a:srgbClr val="F1C232"/>
                </a:solidFill>
                <a:latin typeface="Times New Roman"/>
                <a:ea typeface="Times New Roman"/>
                <a:cs typeface="Times New Roman"/>
                <a:sym typeface="Times New Roman"/>
              </a:rPr>
              <a:t>=MAX(Table8[PROFIT MARGIN])</a:t>
            </a:r>
            <a:endParaRPr sz="1800">
              <a:solidFill>
                <a:srgbClr val="F1C232"/>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F1C232"/>
              </a:buClr>
              <a:buSzPts val="1800"/>
              <a:buFont typeface="Times New Roman"/>
              <a:buChar char="●"/>
            </a:pPr>
            <a:r>
              <a:rPr lang="en-GB" sz="1800">
                <a:solidFill>
                  <a:srgbClr val="F1C232"/>
                </a:solidFill>
                <a:latin typeface="Times New Roman"/>
                <a:ea typeface="Times New Roman"/>
                <a:cs typeface="Times New Roman"/>
                <a:sym typeface="Times New Roman"/>
              </a:rPr>
              <a:t>=CORREL(Table8[BUDGET],Table8[GROSS])</a:t>
            </a:r>
            <a:endParaRPr sz="1800">
              <a:solidFill>
                <a:srgbClr val="F1C232"/>
              </a:solidFill>
              <a:latin typeface="Times New Roman"/>
              <a:ea typeface="Times New Roman"/>
              <a:cs typeface="Times New Roman"/>
              <a:sym typeface="Times New Roman"/>
            </a:endParaRPr>
          </a:p>
          <a:p>
            <a:pPr indent="0" lvl="0" marL="457200" rtl="0" algn="just">
              <a:lnSpc>
                <a:spcPct val="115000"/>
              </a:lnSpc>
              <a:spcBef>
                <a:spcPts val="1200"/>
              </a:spcBef>
              <a:spcAft>
                <a:spcPts val="0"/>
              </a:spcAft>
              <a:buNone/>
            </a:pPr>
            <a:r>
              <a:t/>
            </a:r>
            <a:endParaRPr sz="2200">
              <a:solidFill>
                <a:schemeClr val="lt1"/>
              </a:solidFill>
              <a:latin typeface="Times New Roman"/>
              <a:ea typeface="Times New Roman"/>
              <a:cs typeface="Times New Roman"/>
              <a:sym typeface="Times New Roman"/>
            </a:endParaRPr>
          </a:p>
          <a:p>
            <a:pPr indent="0" lvl="0" marL="914400" marR="0" rtl="0" algn="l">
              <a:lnSpc>
                <a:spcPct val="100000"/>
              </a:lnSpc>
              <a:spcBef>
                <a:spcPts val="1200"/>
              </a:spcBef>
              <a:spcAft>
                <a:spcPts val="0"/>
              </a:spcAft>
              <a:buClr>
                <a:srgbClr val="000000"/>
              </a:buClr>
              <a:buSzPts val="2200"/>
              <a:buFont typeface="Arial"/>
              <a:buNone/>
            </a:pPr>
            <a:r>
              <a:t/>
            </a:r>
            <a:endParaRPr sz="2200">
              <a:solidFill>
                <a:schemeClr val="lt1"/>
              </a:solidFill>
              <a:latin typeface="Times New Roman"/>
              <a:ea typeface="Times New Roman"/>
              <a:cs typeface="Times New Roman"/>
              <a:sym typeface="Times New Roman"/>
            </a:endParaRPr>
          </a:p>
        </p:txBody>
      </p:sp>
      <p:pic>
        <p:nvPicPr>
          <p:cNvPr id="257" name="Google Shape;257;p15"/>
          <p:cNvPicPr preferRelativeResize="0"/>
          <p:nvPr/>
        </p:nvPicPr>
        <p:blipFill>
          <a:blip r:embed="rId3">
            <a:alphaModFix/>
          </a:blip>
          <a:stretch>
            <a:fillRect/>
          </a:stretch>
        </p:blipFill>
        <p:spPr>
          <a:xfrm>
            <a:off x="5627275" y="2669075"/>
            <a:ext cx="3432076" cy="2420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61" name="Shape 261"/>
        <p:cNvGrpSpPr/>
        <p:nvPr/>
      </p:nvGrpSpPr>
      <p:grpSpPr>
        <a:xfrm>
          <a:off x="0" y="0"/>
          <a:ext cx="0" cy="0"/>
          <a:chOff x="0" y="0"/>
          <a:chExt cx="0" cy="0"/>
        </a:xfrm>
      </p:grpSpPr>
      <p:sp>
        <p:nvSpPr>
          <p:cNvPr id="262" name="Google Shape;262;g3326b57b9b8_0_42"/>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96432"/>
              <a:buNone/>
            </a:pPr>
            <a:r>
              <a:rPr b="1" lang="en-GB" sz="3111">
                <a:solidFill>
                  <a:schemeClr val="lt1"/>
                </a:solidFill>
                <a:latin typeface="Algerian"/>
                <a:ea typeface="Algerian"/>
                <a:cs typeface="Algerian"/>
                <a:sym typeface="Algerian"/>
              </a:rPr>
              <a:t>DATA ANALYTIC TASKS:</a:t>
            </a:r>
            <a:endParaRPr b="1" sz="3111">
              <a:solidFill>
                <a:schemeClr val="lt1"/>
              </a:solidFill>
              <a:latin typeface="Algerian"/>
              <a:ea typeface="Algerian"/>
              <a:cs typeface="Algerian"/>
              <a:sym typeface="Algerian"/>
            </a:endParaRPr>
          </a:p>
        </p:txBody>
      </p:sp>
      <p:sp>
        <p:nvSpPr>
          <p:cNvPr id="263" name="Google Shape;263;g3326b57b9b8_0_42"/>
          <p:cNvSpPr txBox="1"/>
          <p:nvPr/>
        </p:nvSpPr>
        <p:spPr>
          <a:xfrm>
            <a:off x="497250" y="685425"/>
            <a:ext cx="6965700" cy="560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lt1"/>
              </a:buClr>
              <a:buSzPts val="2400"/>
              <a:buFont typeface="Times New Roman"/>
              <a:buChar char="❖"/>
            </a:pPr>
            <a:r>
              <a:rPr b="1" i="0" lang="en-GB" sz="2400" u="none" cap="none" strike="noStrike">
                <a:solidFill>
                  <a:schemeClr val="lt1"/>
                </a:solidFill>
                <a:latin typeface="Times New Roman"/>
                <a:ea typeface="Times New Roman"/>
                <a:cs typeface="Times New Roman"/>
                <a:sym typeface="Times New Roman"/>
              </a:rPr>
              <a:t>E. </a:t>
            </a:r>
            <a:r>
              <a:rPr b="1" lang="en-GB" sz="2400">
                <a:solidFill>
                  <a:schemeClr val="lt1"/>
                </a:solidFill>
                <a:latin typeface="Times New Roman"/>
                <a:ea typeface="Times New Roman"/>
                <a:cs typeface="Times New Roman"/>
                <a:sym typeface="Times New Roman"/>
              </a:rPr>
              <a:t>Budget </a:t>
            </a:r>
            <a:r>
              <a:rPr b="1" i="0" lang="en-GB" sz="2400" u="none" cap="none" strike="noStrike">
                <a:solidFill>
                  <a:schemeClr val="lt1"/>
                </a:solidFill>
                <a:latin typeface="Times New Roman"/>
                <a:ea typeface="Times New Roman"/>
                <a:cs typeface="Times New Roman"/>
                <a:sym typeface="Times New Roman"/>
              </a:rPr>
              <a:t>Analysis: </a:t>
            </a:r>
            <a:endParaRPr b="1" i="0" sz="2400" u="none" cap="none" strike="noStrike">
              <a:solidFill>
                <a:schemeClr val="lt1"/>
              </a:solidFill>
              <a:latin typeface="Times New Roman"/>
              <a:ea typeface="Times New Roman"/>
              <a:cs typeface="Times New Roman"/>
              <a:sym typeface="Times New Roman"/>
            </a:endParaRPr>
          </a:p>
          <a:p>
            <a:pPr indent="0" lvl="0" marL="914400" rtl="0" algn="just">
              <a:lnSpc>
                <a:spcPct val="115000"/>
              </a:lnSpc>
              <a:spcBef>
                <a:spcPts val="1200"/>
              </a:spcBef>
              <a:spcAft>
                <a:spcPts val="0"/>
              </a:spcAft>
              <a:buNone/>
            </a:pPr>
            <a:r>
              <a:t/>
            </a:r>
            <a:endParaRPr sz="1800">
              <a:solidFill>
                <a:srgbClr val="F1C232"/>
              </a:solidFill>
              <a:latin typeface="Times New Roman"/>
              <a:ea typeface="Times New Roman"/>
              <a:cs typeface="Times New Roman"/>
              <a:sym typeface="Times New Roman"/>
            </a:endParaRPr>
          </a:p>
          <a:p>
            <a:pPr indent="0" lvl="0" marL="457200" rtl="0" algn="just">
              <a:lnSpc>
                <a:spcPct val="115000"/>
              </a:lnSpc>
              <a:spcBef>
                <a:spcPts val="1200"/>
              </a:spcBef>
              <a:spcAft>
                <a:spcPts val="0"/>
              </a:spcAft>
              <a:buNone/>
            </a:pPr>
            <a:r>
              <a:t/>
            </a:r>
            <a:endParaRPr sz="2200">
              <a:solidFill>
                <a:schemeClr val="lt1"/>
              </a:solidFill>
              <a:latin typeface="Times New Roman"/>
              <a:ea typeface="Times New Roman"/>
              <a:cs typeface="Times New Roman"/>
              <a:sym typeface="Times New Roman"/>
            </a:endParaRPr>
          </a:p>
          <a:p>
            <a:pPr indent="0" lvl="0" marL="914400" marR="0" rtl="0" algn="l">
              <a:lnSpc>
                <a:spcPct val="100000"/>
              </a:lnSpc>
              <a:spcBef>
                <a:spcPts val="1200"/>
              </a:spcBef>
              <a:spcAft>
                <a:spcPts val="0"/>
              </a:spcAft>
              <a:buClr>
                <a:srgbClr val="000000"/>
              </a:buClr>
              <a:buSzPts val="2200"/>
              <a:buFont typeface="Arial"/>
              <a:buNone/>
            </a:pPr>
            <a:r>
              <a:t/>
            </a:r>
            <a:endParaRPr sz="2200">
              <a:solidFill>
                <a:schemeClr val="lt1"/>
              </a:solidFill>
              <a:latin typeface="Times New Roman"/>
              <a:ea typeface="Times New Roman"/>
              <a:cs typeface="Times New Roman"/>
              <a:sym typeface="Times New Roman"/>
            </a:endParaRPr>
          </a:p>
        </p:txBody>
      </p:sp>
      <p:pic>
        <p:nvPicPr>
          <p:cNvPr id="264" name="Google Shape;264;g3326b57b9b8_0_42"/>
          <p:cNvPicPr preferRelativeResize="0"/>
          <p:nvPr/>
        </p:nvPicPr>
        <p:blipFill>
          <a:blip r:embed="rId3">
            <a:alphaModFix/>
          </a:blip>
          <a:stretch>
            <a:fillRect/>
          </a:stretch>
        </p:blipFill>
        <p:spPr>
          <a:xfrm>
            <a:off x="1287475" y="1188400"/>
            <a:ext cx="5683577" cy="35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68" name="Shape 268"/>
        <p:cNvGrpSpPr/>
        <p:nvPr/>
      </p:nvGrpSpPr>
      <p:grpSpPr>
        <a:xfrm>
          <a:off x="0" y="0"/>
          <a:ext cx="0" cy="0"/>
          <a:chOff x="0" y="0"/>
          <a:chExt cx="0" cy="0"/>
        </a:xfrm>
      </p:grpSpPr>
      <p:sp>
        <p:nvSpPr>
          <p:cNvPr id="269" name="Google Shape;269;g3326b57b9b8_0_51"/>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96432"/>
              <a:buNone/>
            </a:pPr>
            <a:r>
              <a:rPr b="1" lang="en-GB" sz="3111">
                <a:solidFill>
                  <a:schemeClr val="lt1"/>
                </a:solidFill>
                <a:latin typeface="Algerian"/>
                <a:ea typeface="Algerian"/>
                <a:cs typeface="Algerian"/>
                <a:sym typeface="Algerian"/>
              </a:rPr>
              <a:t>DATA ANALYTIC TASKS:</a:t>
            </a:r>
            <a:endParaRPr b="1" sz="3111">
              <a:solidFill>
                <a:schemeClr val="lt1"/>
              </a:solidFill>
              <a:latin typeface="Algerian"/>
              <a:ea typeface="Algerian"/>
              <a:cs typeface="Algerian"/>
              <a:sym typeface="Algerian"/>
            </a:endParaRPr>
          </a:p>
        </p:txBody>
      </p:sp>
      <p:sp>
        <p:nvSpPr>
          <p:cNvPr id="270" name="Google Shape;270;g3326b57b9b8_0_51"/>
          <p:cNvSpPr txBox="1"/>
          <p:nvPr/>
        </p:nvSpPr>
        <p:spPr>
          <a:xfrm>
            <a:off x="497250" y="685425"/>
            <a:ext cx="6965700" cy="5601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lt1"/>
              </a:buClr>
              <a:buSzPts val="2400"/>
              <a:buFont typeface="Times New Roman"/>
              <a:buChar char="❖"/>
            </a:pPr>
            <a:r>
              <a:rPr b="1" i="0" lang="en-GB" sz="2400" u="none" cap="none" strike="noStrike">
                <a:solidFill>
                  <a:schemeClr val="lt1"/>
                </a:solidFill>
                <a:latin typeface="Times New Roman"/>
                <a:ea typeface="Times New Roman"/>
                <a:cs typeface="Times New Roman"/>
                <a:sym typeface="Times New Roman"/>
              </a:rPr>
              <a:t>E. </a:t>
            </a:r>
            <a:r>
              <a:rPr b="1" lang="en-GB" sz="2400">
                <a:solidFill>
                  <a:schemeClr val="lt1"/>
                </a:solidFill>
                <a:latin typeface="Times New Roman"/>
                <a:ea typeface="Times New Roman"/>
                <a:cs typeface="Times New Roman"/>
                <a:sym typeface="Times New Roman"/>
              </a:rPr>
              <a:t>Budget </a:t>
            </a:r>
            <a:r>
              <a:rPr b="1" i="0" lang="en-GB" sz="2400" u="none" cap="none" strike="noStrike">
                <a:solidFill>
                  <a:schemeClr val="lt1"/>
                </a:solidFill>
                <a:latin typeface="Times New Roman"/>
                <a:ea typeface="Times New Roman"/>
                <a:cs typeface="Times New Roman"/>
                <a:sym typeface="Times New Roman"/>
              </a:rPr>
              <a:t>Analysis: </a:t>
            </a:r>
            <a:endParaRPr b="1" i="0" sz="2400" u="none" cap="none" strike="noStrike">
              <a:solidFill>
                <a:schemeClr val="lt1"/>
              </a:solidFill>
              <a:latin typeface="Times New Roman"/>
              <a:ea typeface="Times New Roman"/>
              <a:cs typeface="Times New Roman"/>
              <a:sym typeface="Times New Roman"/>
            </a:endParaRPr>
          </a:p>
          <a:p>
            <a:pPr indent="0" lvl="0" marL="914400" rtl="0" algn="just">
              <a:lnSpc>
                <a:spcPct val="115000"/>
              </a:lnSpc>
              <a:spcBef>
                <a:spcPts val="1200"/>
              </a:spcBef>
              <a:spcAft>
                <a:spcPts val="0"/>
              </a:spcAft>
              <a:buNone/>
            </a:pPr>
            <a:r>
              <a:t/>
            </a:r>
            <a:endParaRPr sz="1800">
              <a:solidFill>
                <a:srgbClr val="F1C232"/>
              </a:solidFill>
              <a:latin typeface="Times New Roman"/>
              <a:ea typeface="Times New Roman"/>
              <a:cs typeface="Times New Roman"/>
              <a:sym typeface="Times New Roman"/>
            </a:endParaRPr>
          </a:p>
          <a:p>
            <a:pPr indent="0" lvl="0" marL="457200" rtl="0" algn="just">
              <a:lnSpc>
                <a:spcPct val="115000"/>
              </a:lnSpc>
              <a:spcBef>
                <a:spcPts val="1200"/>
              </a:spcBef>
              <a:spcAft>
                <a:spcPts val="0"/>
              </a:spcAft>
              <a:buNone/>
            </a:pPr>
            <a:r>
              <a:t/>
            </a:r>
            <a:endParaRPr sz="2200">
              <a:solidFill>
                <a:schemeClr val="lt1"/>
              </a:solidFill>
              <a:latin typeface="Times New Roman"/>
              <a:ea typeface="Times New Roman"/>
              <a:cs typeface="Times New Roman"/>
              <a:sym typeface="Times New Roman"/>
            </a:endParaRPr>
          </a:p>
          <a:p>
            <a:pPr indent="0" lvl="0" marL="914400" marR="0" rtl="0" algn="l">
              <a:lnSpc>
                <a:spcPct val="100000"/>
              </a:lnSpc>
              <a:spcBef>
                <a:spcPts val="1200"/>
              </a:spcBef>
              <a:spcAft>
                <a:spcPts val="0"/>
              </a:spcAft>
              <a:buClr>
                <a:srgbClr val="000000"/>
              </a:buClr>
              <a:buSzPts val="2200"/>
              <a:buFont typeface="Arial"/>
              <a:buNone/>
            </a:pPr>
            <a:r>
              <a:t/>
            </a:r>
            <a:endParaRPr sz="2200">
              <a:solidFill>
                <a:schemeClr val="lt1"/>
              </a:solidFill>
              <a:latin typeface="Times New Roman"/>
              <a:ea typeface="Times New Roman"/>
              <a:cs typeface="Times New Roman"/>
              <a:sym typeface="Times New Roman"/>
            </a:endParaRPr>
          </a:p>
        </p:txBody>
      </p:sp>
      <p:pic>
        <p:nvPicPr>
          <p:cNvPr id="271" name="Google Shape;271;g3326b57b9b8_0_51"/>
          <p:cNvPicPr preferRelativeResize="0"/>
          <p:nvPr/>
        </p:nvPicPr>
        <p:blipFill>
          <a:blip r:embed="rId3">
            <a:alphaModFix/>
          </a:blip>
          <a:stretch>
            <a:fillRect/>
          </a:stretch>
        </p:blipFill>
        <p:spPr>
          <a:xfrm>
            <a:off x="1486325" y="1329325"/>
            <a:ext cx="6154600" cy="3715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8" name="Shape 148"/>
        <p:cNvGrpSpPr/>
        <p:nvPr/>
      </p:nvGrpSpPr>
      <p:grpSpPr>
        <a:xfrm>
          <a:off x="0" y="0"/>
          <a:ext cx="0" cy="0"/>
          <a:chOff x="0" y="0"/>
          <a:chExt cx="0" cy="0"/>
        </a:xfrm>
      </p:grpSpPr>
      <p:sp>
        <p:nvSpPr>
          <p:cNvPr id="149" name="Google Shape;149;p2"/>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SzPts val="2700"/>
              <a:buNone/>
            </a:pPr>
            <a:r>
              <a:rPr b="1" lang="en-GB" sz="3000">
                <a:solidFill>
                  <a:schemeClr val="lt1"/>
                </a:solidFill>
                <a:latin typeface="Algerian"/>
                <a:ea typeface="Algerian"/>
                <a:cs typeface="Algerian"/>
                <a:sym typeface="Algerian"/>
              </a:rPr>
              <a:t>PROJECT DESCRIPTION:</a:t>
            </a:r>
            <a:endParaRPr b="1" sz="3000">
              <a:solidFill>
                <a:schemeClr val="lt1"/>
              </a:solidFill>
              <a:latin typeface="Algerian"/>
              <a:ea typeface="Algerian"/>
              <a:cs typeface="Algerian"/>
              <a:sym typeface="Algerian"/>
            </a:endParaRPr>
          </a:p>
        </p:txBody>
      </p:sp>
      <p:sp>
        <p:nvSpPr>
          <p:cNvPr id="150" name="Google Shape;150;p2"/>
          <p:cNvSpPr txBox="1"/>
          <p:nvPr>
            <p:ph idx="1" type="body"/>
          </p:nvPr>
        </p:nvSpPr>
        <p:spPr>
          <a:xfrm>
            <a:off x="615050" y="1267100"/>
            <a:ext cx="6548100" cy="2910600"/>
          </a:xfrm>
          <a:prstGeom prst="rect">
            <a:avLst/>
          </a:prstGeom>
          <a:noFill/>
          <a:ln>
            <a:noFill/>
          </a:ln>
        </p:spPr>
        <p:txBody>
          <a:bodyPr anchorCtr="0" anchor="t" bIns="34275" lIns="68575" spcFirstLastPara="1" rIns="68575" wrap="square" tIns="34275">
            <a:noAutofit/>
          </a:bodyPr>
          <a:lstStyle/>
          <a:p>
            <a:pPr indent="-342900" lvl="0" marL="457200" rtl="0" algn="l">
              <a:lnSpc>
                <a:spcPct val="115000"/>
              </a:lnSpc>
              <a:spcBef>
                <a:spcPts val="1200"/>
              </a:spcBef>
              <a:spcAft>
                <a:spcPts val="0"/>
              </a:spcAft>
              <a:buClr>
                <a:schemeClr val="lt1"/>
              </a:buClr>
              <a:buSzPts val="1800"/>
              <a:buFont typeface="Times New Roman"/>
              <a:buChar char="►"/>
            </a:pPr>
            <a:r>
              <a:rPr lang="en-GB" sz="1800">
                <a:solidFill>
                  <a:schemeClr val="lt1"/>
                </a:solidFill>
                <a:latin typeface="Times New Roman"/>
                <a:ea typeface="Times New Roman"/>
                <a:cs typeface="Times New Roman"/>
                <a:sym typeface="Times New Roman"/>
              </a:rPr>
              <a:t>The project is all about analyzing IMDB movie data and drawing meaningful insights from it. The success of a movie, as defined by its IMDB rating, is crucial for movie producers, directors, and investors. Understanding factors such as genre, director, budget, and actors can provide valuable insights for future movie projects.</a:t>
            </a:r>
            <a:endParaRPr sz="1800">
              <a:solidFill>
                <a:schemeClr val="lt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sz="400">
              <a:solidFill>
                <a:schemeClr val="lt1"/>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lt1"/>
              </a:buClr>
              <a:buSzPts val="1800"/>
              <a:buFont typeface="Times New Roman"/>
              <a:buChar char="►"/>
            </a:pPr>
            <a:r>
              <a:rPr lang="en-GB" sz="1800">
                <a:solidFill>
                  <a:schemeClr val="lt1"/>
                </a:solidFill>
                <a:latin typeface="Times New Roman"/>
                <a:ea typeface="Times New Roman"/>
                <a:cs typeface="Times New Roman"/>
                <a:sym typeface="Times New Roman"/>
              </a:rPr>
              <a:t>The project data is given in an Excel sheet, which should be cleaned and made ready for analysis.</a:t>
            </a:r>
            <a:endParaRPr sz="1800">
              <a:solidFill>
                <a:schemeClr val="lt1"/>
              </a:solidFill>
              <a:latin typeface="Times New Roman"/>
              <a:ea typeface="Times New Roman"/>
              <a:cs typeface="Times New Roman"/>
              <a:sym typeface="Times New Roman"/>
            </a:endParaRPr>
          </a:p>
          <a:p>
            <a:pPr indent="0" lvl="0" marL="457200" rtl="0" algn="just">
              <a:lnSpc>
                <a:spcPct val="100000"/>
              </a:lnSpc>
              <a:spcBef>
                <a:spcPts val="1200"/>
              </a:spcBef>
              <a:spcAft>
                <a:spcPts val="0"/>
              </a:spcAft>
              <a:buNone/>
            </a:pPr>
            <a:r>
              <a:t/>
            </a:r>
            <a:endParaRPr sz="2000">
              <a:solidFill>
                <a:schemeClr val="lt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75" name="Shape 275"/>
        <p:cNvGrpSpPr/>
        <p:nvPr/>
      </p:nvGrpSpPr>
      <p:grpSpPr>
        <a:xfrm>
          <a:off x="0" y="0"/>
          <a:ext cx="0" cy="0"/>
          <a:chOff x="0" y="0"/>
          <a:chExt cx="0" cy="0"/>
        </a:xfrm>
      </p:grpSpPr>
      <p:sp>
        <p:nvSpPr>
          <p:cNvPr id="276" name="Google Shape;276;p16"/>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990"/>
              <a:buNone/>
            </a:pPr>
            <a:r>
              <a:rPr b="1" lang="en-GB" sz="3200">
                <a:solidFill>
                  <a:schemeClr val="lt1"/>
                </a:solidFill>
                <a:latin typeface="Algerian"/>
                <a:ea typeface="Algerian"/>
                <a:cs typeface="Algerian"/>
                <a:sym typeface="Algerian"/>
              </a:rPr>
              <a:t>INSIGHTS:</a:t>
            </a:r>
            <a:endParaRPr b="1" sz="3200">
              <a:solidFill>
                <a:schemeClr val="lt1"/>
              </a:solidFill>
              <a:latin typeface="Algerian"/>
              <a:ea typeface="Algerian"/>
              <a:cs typeface="Algerian"/>
              <a:sym typeface="Algerian"/>
            </a:endParaRPr>
          </a:p>
        </p:txBody>
      </p:sp>
      <p:sp>
        <p:nvSpPr>
          <p:cNvPr id="277" name="Google Shape;277;p16"/>
          <p:cNvSpPr txBox="1"/>
          <p:nvPr/>
        </p:nvSpPr>
        <p:spPr>
          <a:xfrm>
            <a:off x="319250" y="838025"/>
            <a:ext cx="6965700" cy="387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en-GB" sz="1700" u="none" cap="none" strike="noStrike">
                <a:solidFill>
                  <a:schemeClr val="lt1"/>
                </a:solidFill>
                <a:latin typeface="Times New Roman"/>
                <a:ea typeface="Times New Roman"/>
                <a:cs typeface="Times New Roman"/>
                <a:sym typeface="Times New Roman"/>
              </a:rPr>
              <a:t>A. </a:t>
            </a:r>
            <a:r>
              <a:rPr b="1" lang="en-GB" sz="1700">
                <a:solidFill>
                  <a:schemeClr val="lt1"/>
                </a:solidFill>
                <a:latin typeface="Times New Roman"/>
                <a:ea typeface="Times New Roman"/>
                <a:cs typeface="Times New Roman"/>
                <a:sym typeface="Times New Roman"/>
              </a:rPr>
              <a:t>Movie Genre</a:t>
            </a:r>
            <a:r>
              <a:rPr b="1" i="0" lang="en-GB" sz="1700" u="none" cap="none" strike="noStrike">
                <a:solidFill>
                  <a:schemeClr val="lt1"/>
                </a:solidFill>
                <a:latin typeface="Times New Roman"/>
                <a:ea typeface="Times New Roman"/>
                <a:cs typeface="Times New Roman"/>
                <a:sym typeface="Times New Roman"/>
              </a:rPr>
              <a:t> Analysis: </a:t>
            </a:r>
            <a:r>
              <a:rPr lang="en-GB" sz="1700">
                <a:solidFill>
                  <a:schemeClr val="lt1"/>
                </a:solidFill>
                <a:latin typeface="Times New Roman"/>
                <a:ea typeface="Times New Roman"/>
                <a:cs typeface="Times New Roman"/>
                <a:sym typeface="Times New Roman"/>
              </a:rPr>
              <a:t>Analyzed the distribution of movie genres and their impact on the IMDB score.</a:t>
            </a:r>
            <a:endParaRPr sz="17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700"/>
              <a:buFont typeface="Arial"/>
              <a:buNone/>
            </a:pPr>
            <a:r>
              <a:rPr lang="en-GB" sz="1700">
                <a:solidFill>
                  <a:schemeClr val="lt1"/>
                </a:solidFill>
                <a:latin typeface="Times New Roman"/>
                <a:ea typeface="Times New Roman"/>
                <a:cs typeface="Times New Roman"/>
                <a:sym typeface="Times New Roman"/>
              </a:rPr>
              <a:t> </a:t>
            </a:r>
            <a:endParaRPr i="0" sz="1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700"/>
              <a:buFont typeface="Arial"/>
              <a:buNone/>
            </a:pPr>
            <a:r>
              <a:rPr b="1" i="0" lang="en-GB" sz="1700" u="none" cap="none" strike="noStrike">
                <a:solidFill>
                  <a:schemeClr val="lt1"/>
                </a:solidFill>
                <a:latin typeface="Times New Roman"/>
                <a:ea typeface="Times New Roman"/>
                <a:cs typeface="Times New Roman"/>
                <a:sym typeface="Times New Roman"/>
              </a:rPr>
              <a:t>B. </a:t>
            </a:r>
            <a:r>
              <a:rPr b="1" lang="en-GB" sz="1700">
                <a:solidFill>
                  <a:schemeClr val="lt1"/>
                </a:solidFill>
                <a:latin typeface="Times New Roman"/>
                <a:ea typeface="Times New Roman"/>
                <a:cs typeface="Times New Roman"/>
                <a:sym typeface="Times New Roman"/>
              </a:rPr>
              <a:t>Movie Duration</a:t>
            </a:r>
            <a:r>
              <a:rPr b="1" i="0" lang="en-GB" sz="1700" u="none" cap="none" strike="noStrike">
                <a:solidFill>
                  <a:schemeClr val="lt1"/>
                </a:solidFill>
                <a:latin typeface="Times New Roman"/>
                <a:ea typeface="Times New Roman"/>
                <a:cs typeface="Times New Roman"/>
                <a:sym typeface="Times New Roman"/>
              </a:rPr>
              <a:t> Analysis: </a:t>
            </a:r>
            <a:r>
              <a:rPr i="0" lang="en-GB" sz="1700" u="none" cap="none" strike="noStrike">
                <a:solidFill>
                  <a:schemeClr val="lt1"/>
                </a:solidFill>
                <a:latin typeface="Times New Roman"/>
                <a:ea typeface="Times New Roman"/>
                <a:cs typeface="Times New Roman"/>
                <a:sym typeface="Times New Roman"/>
              </a:rPr>
              <a:t>Analyzed the distribution of movie durations and its impact on the IMDB score.</a:t>
            </a:r>
            <a:endParaRPr i="0" sz="1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700"/>
              <a:buFont typeface="Arial"/>
              <a:buNone/>
            </a:pPr>
            <a:r>
              <a:t/>
            </a:r>
            <a:endParaRPr b="0" i="0" sz="13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700"/>
              <a:buFont typeface="Arial"/>
              <a:buNone/>
            </a:pPr>
            <a:r>
              <a:rPr b="1" i="0" lang="en-GB" sz="1700" u="none" cap="none" strike="noStrike">
                <a:solidFill>
                  <a:schemeClr val="lt1"/>
                </a:solidFill>
                <a:latin typeface="Times New Roman"/>
                <a:ea typeface="Times New Roman"/>
                <a:cs typeface="Times New Roman"/>
                <a:sym typeface="Times New Roman"/>
              </a:rPr>
              <a:t>C. </a:t>
            </a:r>
            <a:r>
              <a:rPr b="1" lang="en-GB" sz="1700">
                <a:solidFill>
                  <a:schemeClr val="lt1"/>
                </a:solidFill>
                <a:latin typeface="Times New Roman"/>
                <a:ea typeface="Times New Roman"/>
                <a:cs typeface="Times New Roman"/>
                <a:sym typeface="Times New Roman"/>
              </a:rPr>
              <a:t>Language Analysis</a:t>
            </a:r>
            <a:r>
              <a:rPr b="1" i="0" lang="en-GB" sz="1700" u="none" cap="none" strike="noStrike">
                <a:solidFill>
                  <a:schemeClr val="lt1"/>
                </a:solidFill>
                <a:latin typeface="Times New Roman"/>
                <a:ea typeface="Times New Roman"/>
                <a:cs typeface="Times New Roman"/>
                <a:sym typeface="Times New Roman"/>
              </a:rPr>
              <a:t>: </a:t>
            </a:r>
            <a:r>
              <a:rPr i="0" lang="en-GB" sz="1700" u="none" cap="none" strike="noStrike">
                <a:solidFill>
                  <a:schemeClr val="lt1"/>
                </a:solidFill>
                <a:latin typeface="Times New Roman"/>
                <a:ea typeface="Times New Roman"/>
                <a:cs typeface="Times New Roman"/>
                <a:sym typeface="Times New Roman"/>
              </a:rPr>
              <a:t>Examined the distribution of movies based on their language and analyzed their impact on the IMDB score.</a:t>
            </a:r>
            <a:endParaRPr i="0" sz="1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700"/>
              <a:buFont typeface="Arial"/>
              <a:buNone/>
            </a:pPr>
            <a:r>
              <a:t/>
            </a:r>
            <a:endParaRPr sz="13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700"/>
              <a:buFont typeface="Arial"/>
              <a:buNone/>
            </a:pPr>
            <a:r>
              <a:rPr b="1" i="0" lang="en-GB" sz="1700" u="none" cap="none" strike="noStrike">
                <a:solidFill>
                  <a:schemeClr val="lt1"/>
                </a:solidFill>
                <a:latin typeface="Times New Roman"/>
                <a:ea typeface="Times New Roman"/>
                <a:cs typeface="Times New Roman"/>
                <a:sym typeface="Times New Roman"/>
              </a:rPr>
              <a:t>D.</a:t>
            </a:r>
            <a:r>
              <a:rPr b="1" lang="en-GB" sz="1700">
                <a:solidFill>
                  <a:schemeClr val="lt1"/>
                </a:solidFill>
                <a:latin typeface="Times New Roman"/>
                <a:ea typeface="Times New Roman"/>
                <a:cs typeface="Times New Roman"/>
                <a:sym typeface="Times New Roman"/>
              </a:rPr>
              <a:t>Director</a:t>
            </a:r>
            <a:r>
              <a:rPr b="1" i="0" lang="en-GB" sz="1700" u="none" cap="none" strike="noStrike">
                <a:solidFill>
                  <a:schemeClr val="lt1"/>
                </a:solidFill>
                <a:latin typeface="Times New Roman"/>
                <a:ea typeface="Times New Roman"/>
                <a:cs typeface="Times New Roman"/>
                <a:sym typeface="Times New Roman"/>
              </a:rPr>
              <a:t> Analysis:  </a:t>
            </a:r>
            <a:r>
              <a:rPr i="0" lang="en-GB" sz="1700" u="none" cap="none" strike="noStrike">
                <a:solidFill>
                  <a:schemeClr val="lt1"/>
                </a:solidFill>
                <a:latin typeface="Times New Roman"/>
                <a:ea typeface="Times New Roman"/>
                <a:cs typeface="Times New Roman"/>
                <a:sym typeface="Times New Roman"/>
              </a:rPr>
              <a:t>Identified the top directors based on their average IMDB score and analyzed their contribution to the success of movies.</a:t>
            </a:r>
            <a:endParaRPr i="0" sz="17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700"/>
              <a:buFont typeface="Arial"/>
              <a:buNone/>
            </a:pPr>
            <a:r>
              <a:t/>
            </a:r>
            <a:endParaRPr b="0" i="0" sz="13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700"/>
              <a:buFont typeface="Arial"/>
              <a:buNone/>
            </a:pPr>
            <a:r>
              <a:rPr b="1" i="0" lang="en-GB" sz="1700" u="none" cap="none" strike="noStrike">
                <a:solidFill>
                  <a:schemeClr val="lt1"/>
                </a:solidFill>
                <a:latin typeface="Times New Roman"/>
                <a:ea typeface="Times New Roman"/>
                <a:cs typeface="Times New Roman"/>
                <a:sym typeface="Times New Roman"/>
              </a:rPr>
              <a:t>E. </a:t>
            </a:r>
            <a:r>
              <a:rPr b="1" lang="en-GB" sz="1700">
                <a:solidFill>
                  <a:schemeClr val="lt1"/>
                </a:solidFill>
                <a:latin typeface="Times New Roman"/>
                <a:ea typeface="Times New Roman"/>
                <a:cs typeface="Times New Roman"/>
                <a:sym typeface="Times New Roman"/>
              </a:rPr>
              <a:t>Budget</a:t>
            </a:r>
            <a:r>
              <a:rPr b="1" i="0" lang="en-GB" sz="1700" u="none" cap="none" strike="noStrike">
                <a:solidFill>
                  <a:schemeClr val="lt1"/>
                </a:solidFill>
                <a:latin typeface="Times New Roman"/>
                <a:ea typeface="Times New Roman"/>
                <a:cs typeface="Times New Roman"/>
                <a:sym typeface="Times New Roman"/>
              </a:rPr>
              <a:t> Analysis:</a:t>
            </a:r>
            <a:r>
              <a:rPr b="0" i="0" lang="en-GB" sz="1700" u="none" cap="none" strike="noStrike">
                <a:solidFill>
                  <a:schemeClr val="lt1"/>
                </a:solidFill>
                <a:latin typeface="Times New Roman"/>
                <a:ea typeface="Times New Roman"/>
                <a:cs typeface="Times New Roman"/>
                <a:sym typeface="Times New Roman"/>
              </a:rPr>
              <a:t> Explored the relationship between movie budgets and their financial success.</a:t>
            </a:r>
            <a:endParaRPr b="0" i="0" sz="1700" u="none" cap="none" strike="noStrike">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chemeClr val="dk1"/>
              </a:buClr>
              <a:buSzPts val="1100"/>
              <a:buFont typeface="Arial"/>
              <a:buNone/>
            </a:pPr>
            <a:r>
              <a:t/>
            </a:r>
            <a:endParaRPr b="0" i="0" sz="1700" u="none" cap="none" strike="noStrike">
              <a:solidFill>
                <a:schemeClr val="lt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81" name="Shape 281"/>
        <p:cNvGrpSpPr/>
        <p:nvPr/>
      </p:nvGrpSpPr>
      <p:grpSpPr>
        <a:xfrm>
          <a:off x="0" y="0"/>
          <a:ext cx="0" cy="0"/>
          <a:chOff x="0" y="0"/>
          <a:chExt cx="0" cy="0"/>
        </a:xfrm>
      </p:grpSpPr>
      <p:sp>
        <p:nvSpPr>
          <p:cNvPr id="282" name="Google Shape;282;p17"/>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990"/>
              <a:buNone/>
            </a:pPr>
            <a:r>
              <a:rPr b="1" lang="en-GB" sz="3200">
                <a:solidFill>
                  <a:schemeClr val="lt1"/>
                </a:solidFill>
                <a:latin typeface="Algerian"/>
                <a:ea typeface="Algerian"/>
                <a:cs typeface="Algerian"/>
                <a:sym typeface="Algerian"/>
              </a:rPr>
              <a:t>RESULT:</a:t>
            </a:r>
            <a:endParaRPr b="1" sz="3200">
              <a:solidFill>
                <a:schemeClr val="lt1"/>
              </a:solidFill>
              <a:latin typeface="Algerian"/>
              <a:ea typeface="Algerian"/>
              <a:cs typeface="Algerian"/>
              <a:sym typeface="Algerian"/>
            </a:endParaRPr>
          </a:p>
        </p:txBody>
      </p:sp>
      <p:sp>
        <p:nvSpPr>
          <p:cNvPr id="283" name="Google Shape;283;p17"/>
          <p:cNvSpPr txBox="1"/>
          <p:nvPr/>
        </p:nvSpPr>
        <p:spPr>
          <a:xfrm>
            <a:off x="277775" y="872625"/>
            <a:ext cx="7313100" cy="387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GB" sz="2200" u="none" cap="none" strike="noStrike">
                <a:solidFill>
                  <a:schemeClr val="lt1"/>
                </a:solidFill>
                <a:latin typeface="Times New Roman"/>
                <a:ea typeface="Times New Roman"/>
                <a:cs typeface="Times New Roman"/>
                <a:sym typeface="Times New Roman"/>
              </a:rPr>
              <a:t>By the Project,I have analyzed </a:t>
            </a:r>
            <a:r>
              <a:rPr lang="en-GB" sz="2200">
                <a:solidFill>
                  <a:schemeClr val="lt1"/>
                </a:solidFill>
                <a:latin typeface="Times New Roman"/>
                <a:ea typeface="Times New Roman"/>
                <a:cs typeface="Times New Roman"/>
                <a:sym typeface="Times New Roman"/>
              </a:rPr>
              <a:t>Movie</a:t>
            </a:r>
            <a:r>
              <a:rPr b="0" i="0" lang="en-GB" sz="2200" u="none" cap="none" strike="noStrike">
                <a:solidFill>
                  <a:schemeClr val="lt1"/>
                </a:solidFill>
                <a:latin typeface="Times New Roman"/>
                <a:ea typeface="Times New Roman"/>
                <a:cs typeface="Times New Roman"/>
                <a:sym typeface="Times New Roman"/>
              </a:rPr>
              <a:t> Data of </a:t>
            </a:r>
            <a:r>
              <a:rPr lang="en-GB" sz="2200">
                <a:solidFill>
                  <a:schemeClr val="lt1"/>
                </a:solidFill>
                <a:latin typeface="Times New Roman"/>
                <a:ea typeface="Times New Roman"/>
                <a:cs typeface="Times New Roman"/>
                <a:sym typeface="Times New Roman"/>
              </a:rPr>
              <a:t>different movies containing title,director_name,language, imdb_score, budget, gross etc.</a:t>
            </a:r>
            <a:endParaRPr b="0" i="0" sz="22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200"/>
              <a:buFont typeface="Arial"/>
              <a:buNone/>
            </a:pPr>
            <a:r>
              <a:rPr b="0" i="0" lang="en-GB" sz="2200" u="none" cap="none" strike="noStrike">
                <a:solidFill>
                  <a:schemeClr val="lt1"/>
                </a:solidFill>
                <a:latin typeface="Times New Roman"/>
                <a:ea typeface="Times New Roman"/>
                <a:cs typeface="Times New Roman"/>
                <a:sym typeface="Times New Roman"/>
              </a:rPr>
              <a:t>I Identified how </a:t>
            </a:r>
            <a:r>
              <a:rPr lang="en-GB" sz="2200">
                <a:solidFill>
                  <a:schemeClr val="lt1"/>
                </a:solidFill>
                <a:latin typeface="Times New Roman"/>
                <a:ea typeface="Times New Roman"/>
                <a:cs typeface="Times New Roman"/>
                <a:sym typeface="Times New Roman"/>
              </a:rPr>
              <a:t>each </a:t>
            </a:r>
            <a:r>
              <a:rPr lang="en-GB" sz="2200">
                <a:solidFill>
                  <a:schemeClr val="lt1"/>
                </a:solidFill>
                <a:latin typeface="Times New Roman"/>
                <a:ea typeface="Times New Roman"/>
                <a:cs typeface="Times New Roman"/>
                <a:sym typeface="Times New Roman"/>
              </a:rPr>
              <a:t>factor</a:t>
            </a:r>
            <a:r>
              <a:rPr lang="en-GB" sz="2200">
                <a:solidFill>
                  <a:schemeClr val="lt1"/>
                </a:solidFill>
                <a:latin typeface="Times New Roman"/>
                <a:ea typeface="Times New Roman"/>
                <a:cs typeface="Times New Roman"/>
                <a:sym typeface="Times New Roman"/>
              </a:rPr>
              <a:t> is effecting the imdb score and creating profitable margin.</a:t>
            </a:r>
            <a:endParaRPr sz="22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200"/>
              <a:buFont typeface="Arial"/>
              <a:buNone/>
            </a:pPr>
            <a:r>
              <a:t/>
            </a:r>
            <a:endParaRPr sz="22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200"/>
              <a:buFont typeface="Arial"/>
              <a:buNone/>
            </a:pPr>
            <a:r>
              <a:rPr b="0" i="0" lang="en-GB" sz="2200" u="none" cap="none" strike="noStrike">
                <a:solidFill>
                  <a:schemeClr val="lt1"/>
                </a:solidFill>
                <a:latin typeface="Times New Roman"/>
                <a:ea typeface="Times New Roman"/>
                <a:cs typeface="Times New Roman"/>
                <a:sym typeface="Times New Roman"/>
              </a:rPr>
              <a:t>This project had good impact on </a:t>
            </a:r>
            <a:r>
              <a:rPr lang="en-GB" sz="2200">
                <a:solidFill>
                  <a:schemeClr val="lt1"/>
                </a:solidFill>
                <a:latin typeface="Times New Roman"/>
                <a:ea typeface="Times New Roman"/>
                <a:cs typeface="Times New Roman"/>
                <a:sym typeface="Times New Roman"/>
              </a:rPr>
              <a:t>understanding relation between different variables.</a:t>
            </a:r>
            <a:endParaRPr b="0" i="0" sz="17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87" name="Shape 287"/>
        <p:cNvGrpSpPr/>
        <p:nvPr/>
      </p:nvGrpSpPr>
      <p:grpSpPr>
        <a:xfrm>
          <a:off x="0" y="0"/>
          <a:ext cx="0" cy="0"/>
          <a:chOff x="0" y="0"/>
          <a:chExt cx="0" cy="0"/>
        </a:xfrm>
      </p:grpSpPr>
      <p:sp>
        <p:nvSpPr>
          <p:cNvPr id="288" name="Google Shape;288;p18"/>
          <p:cNvSpPr txBox="1"/>
          <p:nvPr>
            <p:ph type="title"/>
          </p:nvPr>
        </p:nvSpPr>
        <p:spPr>
          <a:xfrm>
            <a:off x="229625" y="189525"/>
            <a:ext cx="6447600" cy="4959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990"/>
              <a:buNone/>
            </a:pPr>
            <a:r>
              <a:rPr b="1" lang="en-GB" sz="3200">
                <a:solidFill>
                  <a:schemeClr val="lt1"/>
                </a:solidFill>
                <a:latin typeface="Algerian"/>
                <a:ea typeface="Algerian"/>
                <a:cs typeface="Algerian"/>
                <a:sym typeface="Algerian"/>
              </a:rPr>
              <a:t>REFERENCE LINK:</a:t>
            </a:r>
            <a:endParaRPr b="1" sz="3200">
              <a:solidFill>
                <a:schemeClr val="lt1"/>
              </a:solidFill>
              <a:latin typeface="Algerian"/>
              <a:ea typeface="Algerian"/>
              <a:cs typeface="Algerian"/>
              <a:sym typeface="Algerian"/>
            </a:endParaRPr>
          </a:p>
        </p:txBody>
      </p:sp>
      <p:sp>
        <p:nvSpPr>
          <p:cNvPr id="289" name="Google Shape;289;p18"/>
          <p:cNvSpPr txBox="1"/>
          <p:nvPr/>
        </p:nvSpPr>
        <p:spPr>
          <a:xfrm>
            <a:off x="1147425" y="1704600"/>
            <a:ext cx="7356000" cy="17343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5000"/>
              <a:buFont typeface="Arial"/>
              <a:buNone/>
            </a:pPr>
            <a:r>
              <a:rPr lang="en-GB" sz="3600" u="sng">
                <a:solidFill>
                  <a:schemeClr val="hlink"/>
                </a:solidFill>
                <a:latin typeface="Times New Roman"/>
                <a:ea typeface="Times New Roman"/>
                <a:cs typeface="Times New Roman"/>
                <a:sym typeface="Times New Roman"/>
                <a:hlinkClick r:id="rId3"/>
              </a:rPr>
              <a:t>IMDB_EXCEL</a:t>
            </a:r>
            <a:endParaRPr b="0" i="0" sz="3600" u="none" cap="none" strike="noStrike">
              <a:solidFill>
                <a:schemeClr val="lt1"/>
              </a:solidFill>
              <a:latin typeface="Times New Roman"/>
              <a:ea typeface="Times New Roman"/>
              <a:cs typeface="Times New Roman"/>
              <a:sym typeface="Times New Roman"/>
            </a:endParaRPr>
          </a:p>
        </p:txBody>
      </p:sp>
      <p:sp>
        <p:nvSpPr>
          <p:cNvPr id="290" name="Google Shape;290;p18"/>
          <p:cNvSpPr txBox="1"/>
          <p:nvPr/>
        </p:nvSpPr>
        <p:spPr>
          <a:xfrm>
            <a:off x="824450" y="1027900"/>
            <a:ext cx="4871700" cy="58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Times New Roman"/>
                <a:ea typeface="Times New Roman"/>
                <a:cs typeface="Times New Roman"/>
                <a:sym typeface="Times New Roman"/>
              </a:rPr>
              <a:t>The link for excel sheet file:</a:t>
            </a:r>
            <a:endParaRPr b="1" i="0" sz="30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94" name="Shape 294"/>
        <p:cNvGrpSpPr/>
        <p:nvPr/>
      </p:nvGrpSpPr>
      <p:grpSpPr>
        <a:xfrm>
          <a:off x="0" y="0"/>
          <a:ext cx="0" cy="0"/>
          <a:chOff x="0" y="0"/>
          <a:chExt cx="0" cy="0"/>
        </a:xfrm>
      </p:grpSpPr>
      <p:sp>
        <p:nvSpPr>
          <p:cNvPr id="295" name="Google Shape;295;p19"/>
          <p:cNvSpPr txBox="1"/>
          <p:nvPr/>
        </p:nvSpPr>
        <p:spPr>
          <a:xfrm>
            <a:off x="728100" y="1608075"/>
            <a:ext cx="6039000" cy="104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800"/>
              <a:buFont typeface="Arial"/>
              <a:buNone/>
            </a:pPr>
            <a:r>
              <a:rPr b="1" i="0" lang="en-GB" sz="7800" u="none" cap="none" strike="noStrike">
                <a:solidFill>
                  <a:schemeClr val="accent2"/>
                </a:solidFill>
                <a:latin typeface="Algerian"/>
                <a:ea typeface="Algerian"/>
                <a:cs typeface="Algerian"/>
                <a:sym typeface="Algerian"/>
              </a:rPr>
              <a:t>THANK YOU</a:t>
            </a:r>
            <a:endParaRPr b="1" i="0" sz="7800" u="none" cap="none" strike="noStrike">
              <a:solidFill>
                <a:schemeClr val="accent2"/>
              </a:solidFill>
              <a:latin typeface="Algerian"/>
              <a:ea typeface="Algerian"/>
              <a:cs typeface="Algerian"/>
              <a:sym typeface="Algeri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4" name="Shape 154"/>
        <p:cNvGrpSpPr/>
        <p:nvPr/>
      </p:nvGrpSpPr>
      <p:grpSpPr>
        <a:xfrm>
          <a:off x="0" y="0"/>
          <a:ext cx="0" cy="0"/>
          <a:chOff x="0" y="0"/>
          <a:chExt cx="0" cy="0"/>
        </a:xfrm>
      </p:grpSpPr>
      <p:sp>
        <p:nvSpPr>
          <p:cNvPr id="155" name="Google Shape;155;p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SzPts val="2700"/>
              <a:buNone/>
            </a:pPr>
            <a:r>
              <a:rPr b="1" lang="en-GB" sz="3000">
                <a:solidFill>
                  <a:schemeClr val="lt1"/>
                </a:solidFill>
                <a:latin typeface="Algerian"/>
                <a:ea typeface="Algerian"/>
                <a:cs typeface="Algerian"/>
                <a:sym typeface="Algerian"/>
              </a:rPr>
              <a:t>TECH STACK USED:</a:t>
            </a:r>
            <a:endParaRPr b="1" sz="3000">
              <a:solidFill>
                <a:schemeClr val="lt1"/>
              </a:solidFill>
              <a:latin typeface="Algerian"/>
              <a:ea typeface="Algerian"/>
              <a:cs typeface="Algerian"/>
              <a:sym typeface="Algerian"/>
            </a:endParaRPr>
          </a:p>
        </p:txBody>
      </p:sp>
      <p:sp>
        <p:nvSpPr>
          <p:cNvPr id="156" name="Google Shape;156;p3"/>
          <p:cNvSpPr txBox="1"/>
          <p:nvPr>
            <p:ph idx="1" type="body"/>
          </p:nvPr>
        </p:nvSpPr>
        <p:spPr>
          <a:xfrm>
            <a:off x="615050" y="1267100"/>
            <a:ext cx="6548100" cy="2910600"/>
          </a:xfrm>
          <a:prstGeom prst="rect">
            <a:avLst/>
          </a:prstGeom>
          <a:noFill/>
          <a:ln>
            <a:noFill/>
          </a:ln>
        </p:spPr>
        <p:txBody>
          <a:bodyPr anchorCtr="0" anchor="t" bIns="34275" lIns="68575" spcFirstLastPara="1" rIns="68575" wrap="square" tIns="34275">
            <a:normAutofit lnSpcReduction="10000"/>
          </a:bodyPr>
          <a:lstStyle/>
          <a:p>
            <a:pPr indent="-361950" lvl="0" marL="457200" rtl="0" algn="just">
              <a:lnSpc>
                <a:spcPct val="100000"/>
              </a:lnSpc>
              <a:spcBef>
                <a:spcPts val="0"/>
              </a:spcBef>
              <a:spcAft>
                <a:spcPts val="0"/>
              </a:spcAft>
              <a:buClr>
                <a:schemeClr val="lt1"/>
              </a:buClr>
              <a:buSzPts val="2100"/>
              <a:buFont typeface="Times New Roman"/>
              <a:buChar char="●"/>
            </a:pPr>
            <a:r>
              <a:rPr b="1" lang="en-GB" sz="2100">
                <a:solidFill>
                  <a:schemeClr val="lt1"/>
                </a:solidFill>
                <a:latin typeface="Times New Roman"/>
                <a:ea typeface="Times New Roman"/>
                <a:cs typeface="Times New Roman"/>
                <a:sym typeface="Times New Roman"/>
              </a:rPr>
              <a:t>SOFTWARE: MICROSOFT 365 WEB:</a:t>
            </a:r>
            <a:endParaRPr b="1" sz="2100">
              <a:solidFill>
                <a:schemeClr val="lt1"/>
              </a:solidFill>
              <a:latin typeface="Times New Roman"/>
              <a:ea typeface="Times New Roman"/>
              <a:cs typeface="Times New Roman"/>
              <a:sym typeface="Times New Roman"/>
            </a:endParaRPr>
          </a:p>
          <a:p>
            <a:pPr indent="-361950" lvl="1" marL="914400" rtl="0" algn="just">
              <a:lnSpc>
                <a:spcPct val="100000"/>
              </a:lnSpc>
              <a:spcBef>
                <a:spcPts val="0"/>
              </a:spcBef>
              <a:spcAft>
                <a:spcPts val="0"/>
              </a:spcAft>
              <a:buClr>
                <a:srgbClr val="D8D8D8"/>
              </a:buClr>
              <a:buSzPts val="2100"/>
              <a:buFont typeface="Times New Roman"/>
              <a:buChar char="○"/>
            </a:pPr>
            <a:r>
              <a:rPr lang="en-GB" sz="2100">
                <a:solidFill>
                  <a:srgbClr val="D8D8D8"/>
                </a:solidFill>
                <a:latin typeface="Times New Roman"/>
                <a:ea typeface="Times New Roman"/>
                <a:cs typeface="Times New Roman"/>
                <a:sym typeface="Times New Roman"/>
              </a:rPr>
              <a:t>I used microsoft 365 web(EXCEL) online website to perform the excel operations.As the excel app is paid platform,I have used the online free site.It had all the operations of new version of excel(2021).</a:t>
            </a:r>
            <a:endParaRPr sz="2100">
              <a:solidFill>
                <a:srgbClr val="D8D8D8"/>
              </a:solidFill>
              <a:latin typeface="Times New Roman"/>
              <a:ea typeface="Times New Roman"/>
              <a:cs typeface="Times New Roman"/>
              <a:sym typeface="Times New Roman"/>
            </a:endParaRPr>
          </a:p>
          <a:p>
            <a:pPr indent="0" lvl="0" marL="914400" rtl="0" algn="just">
              <a:lnSpc>
                <a:spcPct val="100000"/>
              </a:lnSpc>
              <a:spcBef>
                <a:spcPts val="0"/>
              </a:spcBef>
              <a:spcAft>
                <a:spcPts val="0"/>
              </a:spcAft>
              <a:buSzPts val="1100"/>
              <a:buNone/>
            </a:pPr>
            <a:r>
              <a:t/>
            </a:r>
            <a:endParaRPr sz="2100">
              <a:solidFill>
                <a:schemeClr val="lt1"/>
              </a:solidFill>
              <a:latin typeface="Times New Roman"/>
              <a:ea typeface="Times New Roman"/>
              <a:cs typeface="Times New Roman"/>
              <a:sym typeface="Times New Roman"/>
            </a:endParaRPr>
          </a:p>
          <a:p>
            <a:pPr indent="-361950" lvl="0" marL="457200" rtl="0" algn="just">
              <a:lnSpc>
                <a:spcPct val="100000"/>
              </a:lnSpc>
              <a:spcBef>
                <a:spcPts val="0"/>
              </a:spcBef>
              <a:spcAft>
                <a:spcPts val="0"/>
              </a:spcAft>
              <a:buClr>
                <a:schemeClr val="lt1"/>
              </a:buClr>
              <a:buSzPts val="2100"/>
              <a:buFont typeface="Times New Roman"/>
              <a:buChar char="●"/>
            </a:pPr>
            <a:r>
              <a:rPr b="1" lang="en-GB" sz="2100">
                <a:solidFill>
                  <a:schemeClr val="lt1"/>
                </a:solidFill>
                <a:latin typeface="Times New Roman"/>
                <a:ea typeface="Times New Roman"/>
                <a:cs typeface="Times New Roman"/>
                <a:sym typeface="Times New Roman"/>
              </a:rPr>
              <a:t>OPERATING SYSTEM: MacOS</a:t>
            </a:r>
            <a:endParaRPr b="1" sz="2100">
              <a:solidFill>
                <a:schemeClr val="lt1"/>
              </a:solidFill>
              <a:latin typeface="Times New Roman"/>
              <a:ea typeface="Times New Roman"/>
              <a:cs typeface="Times New Roman"/>
              <a:sym typeface="Times New Roman"/>
            </a:endParaRPr>
          </a:p>
          <a:p>
            <a:pPr indent="-361950" lvl="1" marL="914400" rtl="0" algn="just">
              <a:lnSpc>
                <a:spcPct val="100000"/>
              </a:lnSpc>
              <a:spcBef>
                <a:spcPts val="0"/>
              </a:spcBef>
              <a:spcAft>
                <a:spcPts val="0"/>
              </a:spcAft>
              <a:buClr>
                <a:srgbClr val="D8D8D8"/>
              </a:buClr>
              <a:buSzPts val="2100"/>
              <a:buFont typeface="Times New Roman"/>
              <a:buChar char="○"/>
            </a:pPr>
            <a:r>
              <a:rPr lang="en-GB" sz="2100">
                <a:solidFill>
                  <a:srgbClr val="D8D8D8"/>
                </a:solidFill>
                <a:latin typeface="Times New Roman"/>
                <a:ea typeface="Times New Roman"/>
                <a:cs typeface="Times New Roman"/>
                <a:sym typeface="Times New Roman"/>
              </a:rPr>
              <a:t>My device is MacOs.I have used it as it is stable and efficient. </a:t>
            </a:r>
            <a:endParaRPr sz="2000">
              <a:solidFill>
                <a:srgbClr val="D8D8D8"/>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0" name="Shape 160"/>
        <p:cNvGrpSpPr/>
        <p:nvPr/>
      </p:nvGrpSpPr>
      <p:grpSpPr>
        <a:xfrm>
          <a:off x="0" y="0"/>
          <a:ext cx="0" cy="0"/>
          <a:chOff x="0" y="0"/>
          <a:chExt cx="0" cy="0"/>
        </a:xfrm>
      </p:grpSpPr>
      <p:sp>
        <p:nvSpPr>
          <p:cNvPr id="161" name="Google Shape;161;p4"/>
          <p:cNvSpPr txBox="1"/>
          <p:nvPr>
            <p:ph type="title"/>
          </p:nvPr>
        </p:nvSpPr>
        <p:spPr>
          <a:xfrm>
            <a:off x="508000" y="457200"/>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100000"/>
              <a:buNone/>
            </a:pPr>
            <a:r>
              <a:rPr b="1" lang="en-GB" sz="3000">
                <a:solidFill>
                  <a:schemeClr val="lt1"/>
                </a:solidFill>
                <a:latin typeface="Algerian"/>
                <a:ea typeface="Algerian"/>
                <a:cs typeface="Algerian"/>
                <a:sym typeface="Algerian"/>
              </a:rPr>
              <a:t>APPROACH:</a:t>
            </a:r>
            <a:endParaRPr b="1" sz="3000">
              <a:solidFill>
                <a:schemeClr val="lt1"/>
              </a:solidFill>
              <a:latin typeface="Algerian"/>
              <a:ea typeface="Algerian"/>
              <a:cs typeface="Algerian"/>
              <a:sym typeface="Algerian"/>
            </a:endParaRPr>
          </a:p>
        </p:txBody>
      </p:sp>
      <p:sp>
        <p:nvSpPr>
          <p:cNvPr id="162" name="Google Shape;162;p4"/>
          <p:cNvSpPr txBox="1"/>
          <p:nvPr>
            <p:ph idx="1" type="body"/>
          </p:nvPr>
        </p:nvSpPr>
        <p:spPr>
          <a:xfrm>
            <a:off x="882725" y="1597700"/>
            <a:ext cx="6023400" cy="2910600"/>
          </a:xfrm>
          <a:prstGeom prst="rect">
            <a:avLst/>
          </a:prstGeom>
          <a:noFill/>
          <a:ln>
            <a:noFill/>
          </a:ln>
        </p:spPr>
        <p:txBody>
          <a:bodyPr anchorCtr="0" anchor="t" bIns="34275" lIns="68575" spcFirstLastPara="1" rIns="68575" wrap="square" tIns="34275">
            <a:normAutofit/>
          </a:bodyPr>
          <a:lstStyle/>
          <a:p>
            <a:pPr indent="-361950" lvl="0" marL="457200" rtl="0" algn="just">
              <a:lnSpc>
                <a:spcPct val="100000"/>
              </a:lnSpc>
              <a:spcBef>
                <a:spcPts val="0"/>
              </a:spcBef>
              <a:spcAft>
                <a:spcPts val="0"/>
              </a:spcAft>
              <a:buClr>
                <a:schemeClr val="lt1"/>
              </a:buClr>
              <a:buSzPts val="2100"/>
              <a:buFont typeface="Times New Roman"/>
              <a:buChar char="●"/>
            </a:pPr>
            <a:r>
              <a:rPr lang="en-GB" sz="2100">
                <a:solidFill>
                  <a:schemeClr val="lt1"/>
                </a:solidFill>
                <a:latin typeface="Times New Roman"/>
                <a:ea typeface="Times New Roman"/>
                <a:cs typeface="Times New Roman"/>
                <a:sym typeface="Times New Roman"/>
              </a:rPr>
              <a:t>The team has given us one dataset(excel) with name IMDB_MOVIES.</a:t>
            </a:r>
            <a:endParaRPr sz="2100">
              <a:solidFill>
                <a:schemeClr val="lt1"/>
              </a:solidFill>
              <a:latin typeface="Times New Roman"/>
              <a:ea typeface="Times New Roman"/>
              <a:cs typeface="Times New Roman"/>
              <a:sym typeface="Times New Roman"/>
            </a:endParaRPr>
          </a:p>
          <a:p>
            <a:pPr indent="-361950" lvl="0" marL="457200" rtl="0" algn="just">
              <a:lnSpc>
                <a:spcPct val="100000"/>
              </a:lnSpc>
              <a:spcBef>
                <a:spcPts val="0"/>
              </a:spcBef>
              <a:spcAft>
                <a:spcPts val="0"/>
              </a:spcAft>
              <a:buClr>
                <a:schemeClr val="lt1"/>
              </a:buClr>
              <a:buSzPts val="2100"/>
              <a:buFont typeface="Times New Roman"/>
              <a:buChar char="●"/>
            </a:pPr>
            <a:r>
              <a:rPr lang="en-GB" sz="2100">
                <a:solidFill>
                  <a:schemeClr val="lt1"/>
                </a:solidFill>
                <a:latin typeface="Times New Roman"/>
                <a:ea typeface="Times New Roman"/>
                <a:cs typeface="Times New Roman"/>
                <a:sym typeface="Times New Roman"/>
              </a:rPr>
              <a:t>The given data was not cleaned and preprocessed,that means it is not ready to analyze.</a:t>
            </a:r>
            <a:endParaRPr sz="2100">
              <a:solidFill>
                <a:schemeClr val="lt1"/>
              </a:solidFill>
              <a:latin typeface="Times New Roman"/>
              <a:ea typeface="Times New Roman"/>
              <a:cs typeface="Times New Roman"/>
              <a:sym typeface="Times New Roman"/>
            </a:endParaRPr>
          </a:p>
          <a:p>
            <a:pPr indent="-361950" lvl="0" marL="457200" rtl="0" algn="just">
              <a:lnSpc>
                <a:spcPct val="100000"/>
              </a:lnSpc>
              <a:spcBef>
                <a:spcPts val="0"/>
              </a:spcBef>
              <a:spcAft>
                <a:spcPts val="0"/>
              </a:spcAft>
              <a:buClr>
                <a:schemeClr val="lt1"/>
              </a:buClr>
              <a:buSzPts val="2100"/>
              <a:buFont typeface="Times New Roman"/>
              <a:buChar char="●"/>
            </a:pPr>
            <a:r>
              <a:rPr lang="en-GB" sz="2100">
                <a:solidFill>
                  <a:schemeClr val="lt1"/>
                </a:solidFill>
                <a:latin typeface="Times New Roman"/>
                <a:ea typeface="Times New Roman"/>
                <a:cs typeface="Times New Roman"/>
                <a:sym typeface="Times New Roman"/>
              </a:rPr>
              <a:t>So I have started the project by Cleaning the Dataset.</a:t>
            </a:r>
            <a:endParaRPr sz="2100">
              <a:solidFill>
                <a:schemeClr val="lt1"/>
              </a:solidFill>
              <a:latin typeface="Times New Roman"/>
              <a:ea typeface="Times New Roman"/>
              <a:cs typeface="Times New Roman"/>
              <a:sym typeface="Times New Roman"/>
            </a:endParaRPr>
          </a:p>
          <a:p>
            <a:pPr indent="-361950" lvl="0" marL="457200" rtl="0" algn="just">
              <a:lnSpc>
                <a:spcPct val="100000"/>
              </a:lnSpc>
              <a:spcBef>
                <a:spcPts val="0"/>
              </a:spcBef>
              <a:spcAft>
                <a:spcPts val="0"/>
              </a:spcAft>
              <a:buClr>
                <a:schemeClr val="lt1"/>
              </a:buClr>
              <a:buSzPts val="2100"/>
              <a:buFont typeface="Times New Roman"/>
              <a:buChar char="●"/>
            </a:pPr>
            <a:r>
              <a:rPr lang="en-GB" sz="2100">
                <a:solidFill>
                  <a:schemeClr val="lt1"/>
                </a:solidFill>
                <a:latin typeface="Times New Roman"/>
                <a:ea typeface="Times New Roman"/>
                <a:cs typeface="Times New Roman"/>
                <a:sym typeface="Times New Roman"/>
              </a:rPr>
              <a:t>First I made the table by using the data columns provided,then I deleted the unnecessary columns.</a:t>
            </a:r>
            <a:endParaRPr sz="2100">
              <a:solidFill>
                <a:schemeClr val="lt1"/>
              </a:solidFill>
              <a:latin typeface="Times New Roman"/>
              <a:ea typeface="Times New Roman"/>
              <a:cs typeface="Times New Roman"/>
              <a:sym typeface="Times New Roman"/>
            </a:endParaRPr>
          </a:p>
        </p:txBody>
      </p:sp>
      <p:sp>
        <p:nvSpPr>
          <p:cNvPr id="163" name="Google Shape;163;p4"/>
          <p:cNvSpPr txBox="1"/>
          <p:nvPr/>
        </p:nvSpPr>
        <p:spPr>
          <a:xfrm>
            <a:off x="615050" y="953100"/>
            <a:ext cx="4128300" cy="5568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lt1"/>
              </a:buClr>
              <a:buSzPts val="2400"/>
              <a:buFont typeface="Times New Roman"/>
              <a:buChar char="❖"/>
            </a:pPr>
            <a:r>
              <a:rPr b="1" i="0" lang="en-GB" sz="2400" u="none" cap="none" strike="noStrike">
                <a:solidFill>
                  <a:schemeClr val="lt1"/>
                </a:solidFill>
                <a:latin typeface="Times New Roman"/>
                <a:ea typeface="Times New Roman"/>
                <a:cs typeface="Times New Roman"/>
                <a:sym typeface="Times New Roman"/>
              </a:rPr>
              <a:t>DATA CLEANING:</a:t>
            </a:r>
            <a:endParaRPr b="1" i="0" sz="24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7" name="Shape 167"/>
        <p:cNvGrpSpPr/>
        <p:nvPr/>
      </p:nvGrpSpPr>
      <p:grpSpPr>
        <a:xfrm>
          <a:off x="0" y="0"/>
          <a:ext cx="0" cy="0"/>
          <a:chOff x="0" y="0"/>
          <a:chExt cx="0" cy="0"/>
        </a:xfrm>
      </p:grpSpPr>
      <p:pic>
        <p:nvPicPr>
          <p:cNvPr id="168" name="Google Shape;168;g33b8c23339d_0_2"/>
          <p:cNvPicPr preferRelativeResize="0"/>
          <p:nvPr/>
        </p:nvPicPr>
        <p:blipFill>
          <a:blip r:embed="rId3">
            <a:alphaModFix/>
          </a:blip>
          <a:stretch>
            <a:fillRect/>
          </a:stretch>
        </p:blipFill>
        <p:spPr>
          <a:xfrm>
            <a:off x="284525" y="118500"/>
            <a:ext cx="3965911" cy="2364401"/>
          </a:xfrm>
          <a:prstGeom prst="rect">
            <a:avLst/>
          </a:prstGeom>
          <a:noFill/>
          <a:ln>
            <a:noFill/>
          </a:ln>
        </p:spPr>
      </p:pic>
      <p:pic>
        <p:nvPicPr>
          <p:cNvPr id="169" name="Google Shape;169;g33b8c23339d_0_2"/>
          <p:cNvPicPr preferRelativeResize="0"/>
          <p:nvPr/>
        </p:nvPicPr>
        <p:blipFill>
          <a:blip r:embed="rId4">
            <a:alphaModFix/>
          </a:blip>
          <a:stretch>
            <a:fillRect/>
          </a:stretch>
        </p:blipFill>
        <p:spPr>
          <a:xfrm>
            <a:off x="3135125" y="2571750"/>
            <a:ext cx="5914051" cy="2448350"/>
          </a:xfrm>
          <a:prstGeom prst="rect">
            <a:avLst/>
          </a:prstGeom>
          <a:noFill/>
          <a:ln>
            <a:noFill/>
          </a:ln>
        </p:spPr>
      </p:pic>
      <p:sp>
        <p:nvSpPr>
          <p:cNvPr id="170" name="Google Shape;170;g33b8c23339d_0_2"/>
          <p:cNvSpPr txBox="1"/>
          <p:nvPr/>
        </p:nvSpPr>
        <p:spPr>
          <a:xfrm>
            <a:off x="4324100" y="821900"/>
            <a:ext cx="2497800" cy="9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Trebuchet MS"/>
                <a:ea typeface="Trebuchet MS"/>
                <a:cs typeface="Trebuchet MS"/>
                <a:sym typeface="Trebuchet MS"/>
              </a:rPr>
              <a:t>←RAW DATA</a:t>
            </a:r>
            <a:endParaRPr>
              <a:solidFill>
                <a:schemeClr val="lt1"/>
              </a:solidFill>
              <a:latin typeface="Trebuchet MS"/>
              <a:ea typeface="Trebuchet MS"/>
              <a:cs typeface="Trebuchet MS"/>
              <a:sym typeface="Trebuchet MS"/>
            </a:endParaRPr>
          </a:p>
        </p:txBody>
      </p:sp>
      <p:sp>
        <p:nvSpPr>
          <p:cNvPr id="171" name="Google Shape;171;g33b8c23339d_0_2"/>
          <p:cNvSpPr txBox="1"/>
          <p:nvPr/>
        </p:nvSpPr>
        <p:spPr>
          <a:xfrm>
            <a:off x="1303150" y="3307250"/>
            <a:ext cx="1757400" cy="6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Trebuchet MS"/>
                <a:ea typeface="Trebuchet MS"/>
                <a:cs typeface="Trebuchet MS"/>
                <a:sym typeface="Trebuchet MS"/>
              </a:rPr>
              <a:t>Created table →</a:t>
            </a:r>
            <a:endParaRPr>
              <a:solidFill>
                <a:schemeClr val="lt1"/>
              </a:solidFill>
              <a:latin typeface="Trebuchet MS"/>
              <a:ea typeface="Trebuchet MS"/>
              <a:cs typeface="Trebuchet MS"/>
              <a:sym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5" name="Shape 175"/>
        <p:cNvGrpSpPr/>
        <p:nvPr/>
      </p:nvGrpSpPr>
      <p:grpSpPr>
        <a:xfrm>
          <a:off x="0" y="0"/>
          <a:ext cx="0" cy="0"/>
          <a:chOff x="0" y="0"/>
          <a:chExt cx="0" cy="0"/>
        </a:xfrm>
      </p:grpSpPr>
      <p:sp>
        <p:nvSpPr>
          <p:cNvPr id="176" name="Google Shape;176;g2dce493ba5a_0_0"/>
          <p:cNvSpPr txBox="1"/>
          <p:nvPr>
            <p:ph type="title"/>
          </p:nvPr>
        </p:nvSpPr>
        <p:spPr>
          <a:xfrm>
            <a:off x="488250" y="457200"/>
            <a:ext cx="6447600" cy="4959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SzPct val="100000"/>
              <a:buNone/>
            </a:pPr>
            <a:r>
              <a:rPr b="1" lang="en-GB" sz="3000">
                <a:solidFill>
                  <a:schemeClr val="lt1"/>
                </a:solidFill>
                <a:latin typeface="Algerian"/>
                <a:ea typeface="Algerian"/>
                <a:cs typeface="Algerian"/>
                <a:sym typeface="Algerian"/>
              </a:rPr>
              <a:t>APPROACH:</a:t>
            </a:r>
            <a:endParaRPr b="1" sz="3000">
              <a:solidFill>
                <a:schemeClr val="lt1"/>
              </a:solidFill>
              <a:latin typeface="Algerian"/>
              <a:ea typeface="Algerian"/>
              <a:cs typeface="Algerian"/>
              <a:sym typeface="Algerian"/>
            </a:endParaRPr>
          </a:p>
        </p:txBody>
      </p:sp>
      <p:sp>
        <p:nvSpPr>
          <p:cNvPr id="177" name="Google Shape;177;g2dce493ba5a_0_0"/>
          <p:cNvSpPr txBox="1"/>
          <p:nvPr>
            <p:ph idx="1" type="body"/>
          </p:nvPr>
        </p:nvSpPr>
        <p:spPr>
          <a:xfrm>
            <a:off x="951950" y="1449625"/>
            <a:ext cx="3480900" cy="416100"/>
          </a:xfrm>
          <a:prstGeom prst="rect">
            <a:avLst/>
          </a:prstGeom>
          <a:noFill/>
          <a:ln>
            <a:noFill/>
          </a:ln>
        </p:spPr>
        <p:txBody>
          <a:bodyPr anchorCtr="0" anchor="t" bIns="34275" lIns="68575" spcFirstLastPara="1" rIns="68575" wrap="square" tIns="34275">
            <a:normAutofit/>
          </a:bodyPr>
          <a:lstStyle/>
          <a:p>
            <a:pPr indent="-342900" lvl="0" marL="457200" rtl="0" algn="just">
              <a:lnSpc>
                <a:spcPct val="100000"/>
              </a:lnSpc>
              <a:spcBef>
                <a:spcPts val="0"/>
              </a:spcBef>
              <a:spcAft>
                <a:spcPts val="0"/>
              </a:spcAft>
              <a:buClr>
                <a:schemeClr val="lt1"/>
              </a:buClr>
              <a:buSzPts val="1800"/>
              <a:buFont typeface="Times New Roman"/>
              <a:buChar char="●"/>
            </a:pPr>
            <a:r>
              <a:rPr lang="en-GB" sz="1800">
                <a:solidFill>
                  <a:schemeClr val="lt1"/>
                </a:solidFill>
                <a:latin typeface="Times New Roman"/>
                <a:ea typeface="Times New Roman"/>
                <a:cs typeface="Times New Roman"/>
                <a:sym typeface="Times New Roman"/>
              </a:rPr>
              <a:t>The </a:t>
            </a:r>
            <a:r>
              <a:rPr lang="en-GB" sz="1800">
                <a:solidFill>
                  <a:schemeClr val="lt1"/>
                </a:solidFill>
                <a:latin typeface="Times New Roman"/>
                <a:ea typeface="Times New Roman"/>
                <a:cs typeface="Times New Roman"/>
                <a:sym typeface="Times New Roman"/>
              </a:rPr>
              <a:t>unnecessary</a:t>
            </a:r>
            <a:r>
              <a:rPr lang="en-GB" sz="1800">
                <a:solidFill>
                  <a:schemeClr val="lt1"/>
                </a:solidFill>
                <a:latin typeface="Times New Roman"/>
                <a:ea typeface="Times New Roman"/>
                <a:cs typeface="Times New Roman"/>
                <a:sym typeface="Times New Roman"/>
              </a:rPr>
              <a:t> columns are :</a:t>
            </a:r>
            <a:endParaRPr sz="1800">
              <a:solidFill>
                <a:schemeClr val="lt1"/>
              </a:solidFill>
              <a:latin typeface="Times New Roman"/>
              <a:ea typeface="Times New Roman"/>
              <a:cs typeface="Times New Roman"/>
              <a:sym typeface="Times New Roman"/>
            </a:endParaRPr>
          </a:p>
        </p:txBody>
      </p:sp>
      <p:sp>
        <p:nvSpPr>
          <p:cNvPr id="178" name="Google Shape;178;g2dce493ba5a_0_0"/>
          <p:cNvSpPr txBox="1"/>
          <p:nvPr/>
        </p:nvSpPr>
        <p:spPr>
          <a:xfrm>
            <a:off x="615050" y="953100"/>
            <a:ext cx="4128300" cy="5568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lt1"/>
              </a:buClr>
              <a:buSzPts val="2400"/>
              <a:buFont typeface="Times New Roman"/>
              <a:buChar char="❖"/>
            </a:pPr>
            <a:r>
              <a:rPr b="1" i="0" lang="en-GB" sz="2400" u="none" cap="none" strike="noStrike">
                <a:solidFill>
                  <a:schemeClr val="lt1"/>
                </a:solidFill>
                <a:latin typeface="Times New Roman"/>
                <a:ea typeface="Times New Roman"/>
                <a:cs typeface="Times New Roman"/>
                <a:sym typeface="Times New Roman"/>
              </a:rPr>
              <a:t>DATA CLEANING:</a:t>
            </a:r>
            <a:endParaRPr b="1" i="0" sz="2400" u="none" cap="none" strike="noStrike">
              <a:solidFill>
                <a:schemeClr val="lt1"/>
              </a:solidFill>
              <a:latin typeface="Times New Roman"/>
              <a:ea typeface="Times New Roman"/>
              <a:cs typeface="Times New Roman"/>
              <a:sym typeface="Times New Roman"/>
            </a:endParaRPr>
          </a:p>
        </p:txBody>
      </p:sp>
      <p:sp>
        <p:nvSpPr>
          <p:cNvPr id="179" name="Google Shape;179;g2dce493ba5a_0_0"/>
          <p:cNvSpPr txBox="1"/>
          <p:nvPr/>
        </p:nvSpPr>
        <p:spPr>
          <a:xfrm>
            <a:off x="4827550" y="1765425"/>
            <a:ext cx="3376500" cy="3129600"/>
          </a:xfrm>
          <a:prstGeom prst="rect">
            <a:avLst/>
          </a:prstGeom>
          <a:noFill/>
          <a:ln>
            <a:noFill/>
          </a:ln>
        </p:spPr>
        <p:txBody>
          <a:bodyPr anchorCtr="0" anchor="t" bIns="91425" lIns="91425" spcFirstLastPara="1" rIns="91425" wrap="square" tIns="91425">
            <a:noAutofit/>
          </a:bodyPr>
          <a:lstStyle/>
          <a:p>
            <a:pPr indent="0" lvl="0" marL="12700" rtl="0" algn="l">
              <a:lnSpc>
                <a:spcPct val="90000"/>
              </a:lnSpc>
              <a:spcBef>
                <a:spcPts val="500"/>
              </a:spcBef>
              <a:spcAft>
                <a:spcPts val="0"/>
              </a:spcAft>
              <a:buClr>
                <a:schemeClr val="dk1"/>
              </a:buClr>
              <a:buSzPts val="1100"/>
              <a:buFont typeface="Arial"/>
              <a:buNone/>
            </a:pPr>
            <a:r>
              <a:rPr lang="en-GB" sz="1800">
                <a:solidFill>
                  <a:schemeClr val="lt1"/>
                </a:solidFill>
                <a:latin typeface="Times New Roman"/>
                <a:ea typeface="Times New Roman"/>
                <a:cs typeface="Times New Roman"/>
                <a:sym typeface="Times New Roman"/>
              </a:rPr>
              <a:t>•facenumber_in_poster</a:t>
            </a:r>
            <a:endParaRPr sz="1800">
              <a:solidFill>
                <a:schemeClr val="lt1"/>
              </a:solidFill>
              <a:latin typeface="Times New Roman"/>
              <a:ea typeface="Times New Roman"/>
              <a:cs typeface="Times New Roman"/>
              <a:sym typeface="Times New Roman"/>
            </a:endParaRPr>
          </a:p>
          <a:p>
            <a:pPr indent="0" lvl="0" marL="12700" rtl="0" algn="l">
              <a:lnSpc>
                <a:spcPct val="90000"/>
              </a:lnSpc>
              <a:spcBef>
                <a:spcPts val="500"/>
              </a:spcBef>
              <a:spcAft>
                <a:spcPts val="0"/>
              </a:spcAft>
              <a:buClr>
                <a:schemeClr val="dk1"/>
              </a:buClr>
              <a:buSzPts val="1100"/>
              <a:buFont typeface="Arial"/>
              <a:buNone/>
            </a:pPr>
            <a:r>
              <a:rPr lang="en-GB" sz="1800">
                <a:solidFill>
                  <a:schemeClr val="lt1"/>
                </a:solidFill>
                <a:latin typeface="Times New Roman"/>
                <a:ea typeface="Times New Roman"/>
                <a:cs typeface="Times New Roman"/>
                <a:sym typeface="Times New Roman"/>
              </a:rPr>
              <a:t>•plot_keywords</a:t>
            </a:r>
            <a:endParaRPr sz="1800">
              <a:solidFill>
                <a:schemeClr val="lt1"/>
              </a:solidFill>
              <a:latin typeface="Times New Roman"/>
              <a:ea typeface="Times New Roman"/>
              <a:cs typeface="Times New Roman"/>
              <a:sym typeface="Times New Roman"/>
            </a:endParaRPr>
          </a:p>
          <a:p>
            <a:pPr indent="0" lvl="0" marL="12700" rtl="0" algn="l">
              <a:lnSpc>
                <a:spcPct val="90000"/>
              </a:lnSpc>
              <a:spcBef>
                <a:spcPts val="500"/>
              </a:spcBef>
              <a:spcAft>
                <a:spcPts val="0"/>
              </a:spcAft>
              <a:buClr>
                <a:schemeClr val="dk1"/>
              </a:buClr>
              <a:buSzPts val="1100"/>
              <a:buFont typeface="Arial"/>
              <a:buNone/>
            </a:pPr>
            <a:r>
              <a:rPr lang="en-GB" sz="1800">
                <a:solidFill>
                  <a:schemeClr val="lt1"/>
                </a:solidFill>
                <a:latin typeface="Times New Roman"/>
                <a:ea typeface="Times New Roman"/>
                <a:cs typeface="Times New Roman"/>
                <a:sym typeface="Times New Roman"/>
              </a:rPr>
              <a:t>•movie_imdb_link</a:t>
            </a:r>
            <a:endParaRPr sz="1800">
              <a:solidFill>
                <a:schemeClr val="lt1"/>
              </a:solidFill>
              <a:latin typeface="Times New Roman"/>
              <a:ea typeface="Times New Roman"/>
              <a:cs typeface="Times New Roman"/>
              <a:sym typeface="Times New Roman"/>
            </a:endParaRPr>
          </a:p>
          <a:p>
            <a:pPr indent="0" lvl="0" marL="12700" rtl="0" algn="l">
              <a:lnSpc>
                <a:spcPct val="90000"/>
              </a:lnSpc>
              <a:spcBef>
                <a:spcPts val="500"/>
              </a:spcBef>
              <a:spcAft>
                <a:spcPts val="0"/>
              </a:spcAft>
              <a:buClr>
                <a:schemeClr val="dk1"/>
              </a:buClr>
              <a:buSzPts val="1100"/>
              <a:buFont typeface="Arial"/>
              <a:buNone/>
            </a:pPr>
            <a:r>
              <a:rPr lang="en-GB" sz="1800">
                <a:solidFill>
                  <a:schemeClr val="lt1"/>
                </a:solidFill>
                <a:latin typeface="Times New Roman"/>
                <a:ea typeface="Times New Roman"/>
                <a:cs typeface="Times New Roman"/>
                <a:sym typeface="Times New Roman"/>
              </a:rPr>
              <a:t>•num_user_for_reviews</a:t>
            </a:r>
            <a:endParaRPr sz="1800">
              <a:solidFill>
                <a:schemeClr val="lt1"/>
              </a:solidFill>
              <a:latin typeface="Times New Roman"/>
              <a:ea typeface="Times New Roman"/>
              <a:cs typeface="Times New Roman"/>
              <a:sym typeface="Times New Roman"/>
            </a:endParaRPr>
          </a:p>
          <a:p>
            <a:pPr indent="0" lvl="0" marL="12700" rtl="0" algn="l">
              <a:lnSpc>
                <a:spcPct val="90000"/>
              </a:lnSpc>
              <a:spcBef>
                <a:spcPts val="500"/>
              </a:spcBef>
              <a:spcAft>
                <a:spcPts val="0"/>
              </a:spcAft>
              <a:buClr>
                <a:schemeClr val="dk1"/>
              </a:buClr>
              <a:buSzPts val="1100"/>
              <a:buFont typeface="Arial"/>
              <a:buNone/>
            </a:pPr>
            <a:r>
              <a:rPr lang="en-GB" sz="1800">
                <a:solidFill>
                  <a:schemeClr val="lt1"/>
                </a:solidFill>
                <a:latin typeface="Times New Roman"/>
                <a:ea typeface="Times New Roman"/>
                <a:cs typeface="Times New Roman"/>
                <a:sym typeface="Times New Roman"/>
              </a:rPr>
              <a:t>•content_rating</a:t>
            </a:r>
            <a:endParaRPr sz="1800">
              <a:solidFill>
                <a:schemeClr val="lt1"/>
              </a:solidFill>
              <a:latin typeface="Times New Roman"/>
              <a:ea typeface="Times New Roman"/>
              <a:cs typeface="Times New Roman"/>
              <a:sym typeface="Times New Roman"/>
            </a:endParaRPr>
          </a:p>
          <a:p>
            <a:pPr indent="0" lvl="0" marL="12700" rtl="0" algn="l">
              <a:lnSpc>
                <a:spcPct val="90000"/>
              </a:lnSpc>
              <a:spcBef>
                <a:spcPts val="500"/>
              </a:spcBef>
              <a:spcAft>
                <a:spcPts val="0"/>
              </a:spcAft>
              <a:buClr>
                <a:schemeClr val="dk1"/>
              </a:buClr>
              <a:buSzPts val="1100"/>
              <a:buFont typeface="Arial"/>
              <a:buNone/>
            </a:pPr>
            <a:r>
              <a:rPr lang="en-GB" sz="1800">
                <a:solidFill>
                  <a:schemeClr val="lt1"/>
                </a:solidFill>
                <a:latin typeface="Times New Roman"/>
                <a:ea typeface="Times New Roman"/>
                <a:cs typeface="Times New Roman"/>
                <a:sym typeface="Times New Roman"/>
              </a:rPr>
              <a:t>•title_year</a:t>
            </a:r>
            <a:endParaRPr sz="1800">
              <a:solidFill>
                <a:schemeClr val="lt1"/>
              </a:solidFill>
              <a:latin typeface="Times New Roman"/>
              <a:ea typeface="Times New Roman"/>
              <a:cs typeface="Times New Roman"/>
              <a:sym typeface="Times New Roman"/>
            </a:endParaRPr>
          </a:p>
          <a:p>
            <a:pPr indent="0" lvl="0" marL="12700" rtl="0" algn="l">
              <a:lnSpc>
                <a:spcPct val="90000"/>
              </a:lnSpc>
              <a:spcBef>
                <a:spcPts val="500"/>
              </a:spcBef>
              <a:spcAft>
                <a:spcPts val="0"/>
              </a:spcAft>
              <a:buClr>
                <a:schemeClr val="dk1"/>
              </a:buClr>
              <a:buSzPts val="1100"/>
              <a:buFont typeface="Arial"/>
              <a:buNone/>
            </a:pPr>
            <a:r>
              <a:rPr lang="en-GB" sz="1800">
                <a:solidFill>
                  <a:schemeClr val="lt1"/>
                </a:solidFill>
                <a:latin typeface="Times New Roman"/>
                <a:ea typeface="Times New Roman"/>
                <a:cs typeface="Times New Roman"/>
                <a:sym typeface="Times New Roman"/>
              </a:rPr>
              <a:t>•actor_2_facebook_likes</a:t>
            </a:r>
            <a:endParaRPr sz="1800">
              <a:solidFill>
                <a:schemeClr val="lt1"/>
              </a:solidFill>
              <a:latin typeface="Times New Roman"/>
              <a:ea typeface="Times New Roman"/>
              <a:cs typeface="Times New Roman"/>
              <a:sym typeface="Times New Roman"/>
            </a:endParaRPr>
          </a:p>
          <a:p>
            <a:pPr indent="0" lvl="0" marL="12700" rtl="0" algn="l">
              <a:lnSpc>
                <a:spcPct val="90000"/>
              </a:lnSpc>
              <a:spcBef>
                <a:spcPts val="500"/>
              </a:spcBef>
              <a:spcAft>
                <a:spcPts val="0"/>
              </a:spcAft>
              <a:buClr>
                <a:schemeClr val="dk1"/>
              </a:buClr>
              <a:buSzPts val="1100"/>
              <a:buFont typeface="Arial"/>
              <a:buNone/>
            </a:pPr>
            <a:r>
              <a:rPr lang="en-GB" sz="1800">
                <a:solidFill>
                  <a:schemeClr val="lt1"/>
                </a:solidFill>
                <a:latin typeface="Times New Roman"/>
                <a:ea typeface="Times New Roman"/>
                <a:cs typeface="Times New Roman"/>
                <a:sym typeface="Times New Roman"/>
              </a:rPr>
              <a:t>•aspect_ratio</a:t>
            </a:r>
            <a:endParaRPr sz="1800">
              <a:solidFill>
                <a:schemeClr val="lt1"/>
              </a:solidFill>
              <a:latin typeface="Times New Roman"/>
              <a:ea typeface="Times New Roman"/>
              <a:cs typeface="Times New Roman"/>
              <a:sym typeface="Times New Roman"/>
            </a:endParaRPr>
          </a:p>
          <a:p>
            <a:pPr indent="0" lvl="0" marL="12700" rtl="0" algn="l">
              <a:lnSpc>
                <a:spcPct val="90000"/>
              </a:lnSpc>
              <a:spcBef>
                <a:spcPts val="500"/>
              </a:spcBef>
              <a:spcAft>
                <a:spcPts val="0"/>
              </a:spcAft>
              <a:buClr>
                <a:schemeClr val="dk1"/>
              </a:buClr>
              <a:buSzPts val="1100"/>
              <a:buFont typeface="Arial"/>
              <a:buNone/>
            </a:pPr>
            <a:r>
              <a:rPr lang="en-GB" sz="1800">
                <a:solidFill>
                  <a:schemeClr val="lt1"/>
                </a:solidFill>
                <a:latin typeface="Times New Roman"/>
                <a:ea typeface="Times New Roman"/>
                <a:cs typeface="Times New Roman"/>
                <a:sym typeface="Times New Roman"/>
              </a:rPr>
              <a:t>•movie_facebook_likes</a:t>
            </a:r>
            <a:endParaRPr sz="1800">
              <a:solidFill>
                <a:schemeClr val="lt1"/>
              </a:solidFill>
              <a:latin typeface="Times New Roman"/>
              <a:ea typeface="Times New Roman"/>
              <a:cs typeface="Times New Roman"/>
              <a:sym typeface="Times New Roman"/>
            </a:endParaRPr>
          </a:p>
          <a:p>
            <a:pPr indent="0" lvl="0" marL="457200" rtl="0" algn="just">
              <a:spcBef>
                <a:spcPts val="0"/>
              </a:spcBef>
              <a:spcAft>
                <a:spcPts val="0"/>
              </a:spcAft>
              <a:buClr>
                <a:schemeClr val="dk1"/>
              </a:buClr>
              <a:buSzPts val="1100"/>
              <a:buFont typeface="Arial"/>
              <a:buNone/>
            </a:pPr>
            <a:r>
              <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180" name="Google Shape;180;g2dce493ba5a_0_0"/>
          <p:cNvSpPr txBox="1"/>
          <p:nvPr/>
        </p:nvSpPr>
        <p:spPr>
          <a:xfrm>
            <a:off x="1432825" y="1765425"/>
            <a:ext cx="3256500" cy="2955300"/>
          </a:xfrm>
          <a:prstGeom prst="rect">
            <a:avLst/>
          </a:prstGeom>
          <a:noFill/>
          <a:ln>
            <a:noFill/>
          </a:ln>
        </p:spPr>
        <p:txBody>
          <a:bodyPr anchorCtr="0" anchor="t" bIns="91425" lIns="91425" spcFirstLastPara="1" rIns="91425" wrap="square" tIns="91425">
            <a:spAutoFit/>
          </a:bodyPr>
          <a:lstStyle/>
          <a:p>
            <a:pPr indent="-342900" lvl="0" marL="457200" rtl="0" algn="l">
              <a:lnSpc>
                <a:spcPct val="90000"/>
              </a:lnSpc>
              <a:spcBef>
                <a:spcPts val="500"/>
              </a:spcBef>
              <a:spcAft>
                <a:spcPts val="0"/>
              </a:spcAft>
              <a:buClr>
                <a:srgbClr val="EDEDED"/>
              </a:buClr>
              <a:buSzPts val="1800"/>
              <a:buFont typeface="Times New Roman"/>
              <a:buChar char="●"/>
            </a:pPr>
            <a:r>
              <a:rPr lang="en-GB" sz="1800">
                <a:solidFill>
                  <a:srgbClr val="EDEDED"/>
                </a:solidFill>
                <a:latin typeface="Times New Roman"/>
                <a:ea typeface="Times New Roman"/>
                <a:cs typeface="Times New Roman"/>
                <a:sym typeface="Times New Roman"/>
              </a:rPr>
              <a:t>color</a:t>
            </a:r>
            <a:endParaRPr sz="1800">
              <a:solidFill>
                <a:srgbClr val="EDEDED"/>
              </a:solidFill>
              <a:latin typeface="Times New Roman"/>
              <a:ea typeface="Times New Roman"/>
              <a:cs typeface="Times New Roman"/>
              <a:sym typeface="Times New Roman"/>
            </a:endParaRPr>
          </a:p>
          <a:p>
            <a:pPr indent="-342900" lvl="0" marL="457200" rtl="0" algn="l">
              <a:lnSpc>
                <a:spcPct val="90000"/>
              </a:lnSpc>
              <a:spcBef>
                <a:spcPts val="0"/>
              </a:spcBef>
              <a:spcAft>
                <a:spcPts val="0"/>
              </a:spcAft>
              <a:buClr>
                <a:srgbClr val="EDEDED"/>
              </a:buClr>
              <a:buSzPts val="1800"/>
              <a:buFont typeface="Times New Roman"/>
              <a:buChar char="●"/>
            </a:pPr>
            <a:r>
              <a:rPr lang="en-GB" sz="1800">
                <a:solidFill>
                  <a:srgbClr val="EDEDED"/>
                </a:solidFill>
                <a:latin typeface="Times New Roman"/>
                <a:ea typeface="Times New Roman"/>
                <a:cs typeface="Times New Roman"/>
                <a:sym typeface="Times New Roman"/>
              </a:rPr>
              <a:t>Num_critic_for_review              </a:t>
            </a:r>
            <a:endParaRPr sz="1800">
              <a:solidFill>
                <a:srgbClr val="EDEDED"/>
              </a:solidFill>
              <a:latin typeface="Times New Roman"/>
              <a:ea typeface="Times New Roman"/>
              <a:cs typeface="Times New Roman"/>
              <a:sym typeface="Times New Roman"/>
            </a:endParaRPr>
          </a:p>
          <a:p>
            <a:pPr indent="-342900" lvl="0" marL="457200" rtl="0" algn="l">
              <a:lnSpc>
                <a:spcPct val="90000"/>
              </a:lnSpc>
              <a:spcBef>
                <a:spcPts val="0"/>
              </a:spcBef>
              <a:spcAft>
                <a:spcPts val="0"/>
              </a:spcAft>
              <a:buClr>
                <a:srgbClr val="EDEDED"/>
              </a:buClr>
              <a:buSzPts val="1800"/>
              <a:buFont typeface="Times New Roman"/>
              <a:buChar char="●"/>
            </a:pPr>
            <a:r>
              <a:rPr lang="en-GB" sz="1800">
                <a:solidFill>
                  <a:srgbClr val="EDEDED"/>
                </a:solidFill>
                <a:latin typeface="Times New Roman"/>
                <a:ea typeface="Times New Roman"/>
                <a:cs typeface="Times New Roman"/>
                <a:sym typeface="Times New Roman"/>
              </a:rPr>
              <a:t>Director_facebook_likes</a:t>
            </a:r>
            <a:endParaRPr sz="1800">
              <a:solidFill>
                <a:srgbClr val="EDEDED"/>
              </a:solidFill>
              <a:latin typeface="Times New Roman"/>
              <a:ea typeface="Times New Roman"/>
              <a:cs typeface="Times New Roman"/>
              <a:sym typeface="Times New Roman"/>
            </a:endParaRPr>
          </a:p>
          <a:p>
            <a:pPr indent="-342900" lvl="0" marL="457200" rtl="0" algn="l">
              <a:lnSpc>
                <a:spcPct val="90000"/>
              </a:lnSpc>
              <a:spcBef>
                <a:spcPts val="0"/>
              </a:spcBef>
              <a:spcAft>
                <a:spcPts val="0"/>
              </a:spcAft>
              <a:buClr>
                <a:srgbClr val="EDEDED"/>
              </a:buClr>
              <a:buSzPts val="1800"/>
              <a:buFont typeface="Times New Roman"/>
              <a:buChar char="●"/>
            </a:pPr>
            <a:r>
              <a:rPr lang="en-GB" sz="1800">
                <a:solidFill>
                  <a:srgbClr val="EDEDED"/>
                </a:solidFill>
                <a:latin typeface="Times New Roman"/>
                <a:ea typeface="Times New Roman"/>
                <a:cs typeface="Times New Roman"/>
                <a:sym typeface="Times New Roman"/>
              </a:rPr>
              <a:t>actor_2_name</a:t>
            </a:r>
            <a:endParaRPr sz="1800">
              <a:solidFill>
                <a:srgbClr val="EDEDED"/>
              </a:solidFill>
              <a:latin typeface="Times New Roman"/>
              <a:ea typeface="Times New Roman"/>
              <a:cs typeface="Times New Roman"/>
              <a:sym typeface="Times New Roman"/>
            </a:endParaRPr>
          </a:p>
          <a:p>
            <a:pPr indent="-342900" lvl="0" marL="457200" rtl="0" algn="l">
              <a:lnSpc>
                <a:spcPct val="90000"/>
              </a:lnSpc>
              <a:spcBef>
                <a:spcPts val="0"/>
              </a:spcBef>
              <a:spcAft>
                <a:spcPts val="0"/>
              </a:spcAft>
              <a:buClr>
                <a:srgbClr val="EDEDED"/>
              </a:buClr>
              <a:buSzPts val="1800"/>
              <a:buFont typeface="Times New Roman"/>
              <a:buChar char="●"/>
            </a:pPr>
            <a:r>
              <a:rPr lang="en-GB" sz="1800">
                <a:solidFill>
                  <a:srgbClr val="EDEDED"/>
                </a:solidFill>
                <a:latin typeface="Times New Roman"/>
                <a:ea typeface="Times New Roman"/>
                <a:cs typeface="Times New Roman"/>
                <a:sym typeface="Times New Roman"/>
              </a:rPr>
              <a:t>actor_3_facebook_likes</a:t>
            </a:r>
            <a:endParaRPr sz="1800">
              <a:solidFill>
                <a:srgbClr val="EDEDED"/>
              </a:solidFill>
              <a:latin typeface="Times New Roman"/>
              <a:ea typeface="Times New Roman"/>
              <a:cs typeface="Times New Roman"/>
              <a:sym typeface="Times New Roman"/>
            </a:endParaRPr>
          </a:p>
          <a:p>
            <a:pPr indent="-342900" lvl="0" marL="457200" rtl="0" algn="l">
              <a:lnSpc>
                <a:spcPct val="90000"/>
              </a:lnSpc>
              <a:spcBef>
                <a:spcPts val="0"/>
              </a:spcBef>
              <a:spcAft>
                <a:spcPts val="0"/>
              </a:spcAft>
              <a:buClr>
                <a:srgbClr val="EDEDED"/>
              </a:buClr>
              <a:buSzPts val="1800"/>
              <a:buFont typeface="Times New Roman"/>
              <a:buChar char="●"/>
            </a:pPr>
            <a:r>
              <a:rPr lang="en-GB" sz="1800">
                <a:solidFill>
                  <a:srgbClr val="EDEDED"/>
                </a:solidFill>
                <a:latin typeface="Times New Roman"/>
                <a:ea typeface="Times New Roman"/>
                <a:cs typeface="Times New Roman"/>
                <a:sym typeface="Times New Roman"/>
              </a:rPr>
              <a:t>actor_1_facebook_likes</a:t>
            </a:r>
            <a:endParaRPr sz="1800">
              <a:solidFill>
                <a:srgbClr val="EDEDED"/>
              </a:solidFill>
              <a:latin typeface="Times New Roman"/>
              <a:ea typeface="Times New Roman"/>
              <a:cs typeface="Times New Roman"/>
              <a:sym typeface="Times New Roman"/>
            </a:endParaRPr>
          </a:p>
          <a:p>
            <a:pPr indent="-342900" lvl="0" marL="457200" rtl="0" algn="l">
              <a:lnSpc>
                <a:spcPct val="90000"/>
              </a:lnSpc>
              <a:spcBef>
                <a:spcPts val="0"/>
              </a:spcBef>
              <a:spcAft>
                <a:spcPts val="0"/>
              </a:spcAft>
              <a:buClr>
                <a:srgbClr val="EDEDED"/>
              </a:buClr>
              <a:buSzPts val="1800"/>
              <a:buFont typeface="Times New Roman"/>
              <a:buChar char="●"/>
            </a:pPr>
            <a:r>
              <a:rPr lang="en-GB" sz="1800">
                <a:solidFill>
                  <a:srgbClr val="EDEDED"/>
                </a:solidFill>
                <a:latin typeface="Times New Roman"/>
                <a:ea typeface="Times New Roman"/>
                <a:cs typeface="Times New Roman"/>
                <a:sym typeface="Times New Roman"/>
              </a:rPr>
              <a:t>actor_1_name</a:t>
            </a:r>
            <a:endParaRPr sz="1800">
              <a:solidFill>
                <a:srgbClr val="EDEDED"/>
              </a:solidFill>
              <a:latin typeface="Times New Roman"/>
              <a:ea typeface="Times New Roman"/>
              <a:cs typeface="Times New Roman"/>
              <a:sym typeface="Times New Roman"/>
            </a:endParaRPr>
          </a:p>
          <a:p>
            <a:pPr indent="-342900" lvl="0" marL="457200" rtl="0" algn="l">
              <a:lnSpc>
                <a:spcPct val="90000"/>
              </a:lnSpc>
              <a:spcBef>
                <a:spcPts val="0"/>
              </a:spcBef>
              <a:spcAft>
                <a:spcPts val="0"/>
              </a:spcAft>
              <a:buClr>
                <a:srgbClr val="EDEDED"/>
              </a:buClr>
              <a:buSzPts val="1800"/>
              <a:buFont typeface="Times New Roman"/>
              <a:buChar char="●"/>
            </a:pPr>
            <a:r>
              <a:rPr lang="en-GB" sz="1800">
                <a:solidFill>
                  <a:srgbClr val="EDEDED"/>
                </a:solidFill>
                <a:latin typeface="Times New Roman"/>
                <a:ea typeface="Times New Roman"/>
                <a:cs typeface="Times New Roman"/>
                <a:sym typeface="Times New Roman"/>
              </a:rPr>
              <a:t>Num_voted_users</a:t>
            </a:r>
            <a:endParaRPr sz="1800">
              <a:solidFill>
                <a:srgbClr val="EDEDED"/>
              </a:solidFill>
              <a:latin typeface="Times New Roman"/>
              <a:ea typeface="Times New Roman"/>
              <a:cs typeface="Times New Roman"/>
              <a:sym typeface="Times New Roman"/>
            </a:endParaRPr>
          </a:p>
          <a:p>
            <a:pPr indent="-342900" lvl="0" marL="457200" rtl="0" algn="l">
              <a:lnSpc>
                <a:spcPct val="90000"/>
              </a:lnSpc>
              <a:spcBef>
                <a:spcPts val="0"/>
              </a:spcBef>
              <a:spcAft>
                <a:spcPts val="0"/>
              </a:spcAft>
              <a:buClr>
                <a:srgbClr val="EDEDED"/>
              </a:buClr>
              <a:buSzPts val="1800"/>
              <a:buFont typeface="Times New Roman"/>
              <a:buChar char="●"/>
            </a:pPr>
            <a:r>
              <a:rPr lang="en-GB" sz="1800">
                <a:solidFill>
                  <a:schemeClr val="lt1"/>
                </a:solidFill>
                <a:latin typeface="Times New Roman"/>
                <a:ea typeface="Times New Roman"/>
                <a:cs typeface="Times New Roman"/>
                <a:sym typeface="Times New Roman"/>
              </a:rPr>
              <a:t>•cast_total_facebook_likes</a:t>
            </a:r>
            <a:endParaRPr sz="1800">
              <a:solidFill>
                <a:schemeClr val="lt1"/>
              </a:solidFill>
              <a:latin typeface="Times New Roman"/>
              <a:ea typeface="Times New Roman"/>
              <a:cs typeface="Times New Roman"/>
              <a:sym typeface="Times New Roman"/>
            </a:endParaRPr>
          </a:p>
          <a:p>
            <a:pPr indent="-342900" lvl="0" marL="457200" rtl="0" algn="l">
              <a:lnSpc>
                <a:spcPct val="90000"/>
              </a:lnSpc>
              <a:spcBef>
                <a:spcPts val="0"/>
              </a:spcBef>
              <a:spcAft>
                <a:spcPts val="0"/>
              </a:spcAft>
              <a:buClr>
                <a:srgbClr val="EDEDED"/>
              </a:buClr>
              <a:buSzPts val="1800"/>
              <a:buFont typeface="Times New Roman"/>
              <a:buChar char="●"/>
            </a:pPr>
            <a:r>
              <a:rPr lang="en-GB" sz="1800">
                <a:solidFill>
                  <a:schemeClr val="lt1"/>
                </a:solidFill>
                <a:latin typeface="Times New Roman"/>
                <a:ea typeface="Times New Roman"/>
                <a:cs typeface="Times New Roman"/>
                <a:sym typeface="Times New Roman"/>
              </a:rPr>
              <a:t>•actor_3_name</a:t>
            </a:r>
            <a:endParaRPr sz="1800">
              <a:solidFill>
                <a:srgbClr val="EDEDED"/>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84" name="Shape 184"/>
        <p:cNvGrpSpPr/>
        <p:nvPr/>
      </p:nvGrpSpPr>
      <p:grpSpPr>
        <a:xfrm>
          <a:off x="0" y="0"/>
          <a:ext cx="0" cy="0"/>
          <a:chOff x="0" y="0"/>
          <a:chExt cx="0" cy="0"/>
        </a:xfrm>
      </p:grpSpPr>
      <p:sp>
        <p:nvSpPr>
          <p:cNvPr id="185" name="Google Shape;185;p5"/>
          <p:cNvSpPr txBox="1"/>
          <p:nvPr/>
        </p:nvSpPr>
        <p:spPr>
          <a:xfrm>
            <a:off x="385450" y="184500"/>
            <a:ext cx="5021700" cy="69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GB" sz="1800">
                <a:solidFill>
                  <a:schemeClr val="lt1"/>
                </a:solidFill>
                <a:latin typeface="Times New Roman"/>
                <a:ea typeface="Times New Roman"/>
                <a:cs typeface="Times New Roman"/>
                <a:sym typeface="Times New Roman"/>
              </a:rPr>
              <a:t>After deleting unnecessary columns</a:t>
            </a:r>
            <a:r>
              <a:rPr b="0" i="0" lang="en-GB" sz="1800" u="none" cap="none" strike="noStrike">
                <a:solidFill>
                  <a:schemeClr val="lt1"/>
                </a:solidFill>
                <a:latin typeface="Times New Roman"/>
                <a:ea typeface="Times New Roman"/>
                <a:cs typeface="Times New Roman"/>
                <a:sym typeface="Times New Roman"/>
              </a:rPr>
              <a:t>,</a:t>
            </a:r>
            <a:endParaRPr b="0" i="0" sz="1800" u="none" cap="none" strike="noStrike">
              <a:solidFill>
                <a:schemeClr val="lt1"/>
              </a:solidFill>
              <a:latin typeface="Times New Roman"/>
              <a:ea typeface="Times New Roman"/>
              <a:cs typeface="Times New Roman"/>
              <a:sym typeface="Times New Roman"/>
            </a:endParaRPr>
          </a:p>
        </p:txBody>
      </p:sp>
      <p:pic>
        <p:nvPicPr>
          <p:cNvPr id="186" name="Google Shape;186;p5"/>
          <p:cNvPicPr preferRelativeResize="0"/>
          <p:nvPr/>
        </p:nvPicPr>
        <p:blipFill>
          <a:blip r:embed="rId3">
            <a:alphaModFix/>
          </a:blip>
          <a:stretch>
            <a:fillRect/>
          </a:stretch>
        </p:blipFill>
        <p:spPr>
          <a:xfrm>
            <a:off x="518800" y="657750"/>
            <a:ext cx="8106399" cy="4308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0" name="Shape 190"/>
        <p:cNvGrpSpPr/>
        <p:nvPr/>
      </p:nvGrpSpPr>
      <p:grpSpPr>
        <a:xfrm>
          <a:off x="0" y="0"/>
          <a:ext cx="0" cy="0"/>
          <a:chOff x="0" y="0"/>
          <a:chExt cx="0" cy="0"/>
        </a:xfrm>
      </p:grpSpPr>
      <p:sp>
        <p:nvSpPr>
          <p:cNvPr id="191" name="Google Shape;191;p6"/>
          <p:cNvSpPr txBox="1"/>
          <p:nvPr/>
        </p:nvSpPr>
        <p:spPr>
          <a:xfrm>
            <a:off x="289100" y="171325"/>
            <a:ext cx="6991800" cy="16227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00000"/>
              </a:lnSpc>
              <a:spcBef>
                <a:spcPts val="0"/>
              </a:spcBef>
              <a:spcAft>
                <a:spcPts val="0"/>
              </a:spcAft>
              <a:buClr>
                <a:schemeClr val="lt1"/>
              </a:buClr>
              <a:buSzPts val="1900"/>
              <a:buFont typeface="Times New Roman"/>
              <a:buChar char="●"/>
            </a:pPr>
            <a:r>
              <a:rPr lang="en-GB" sz="1900">
                <a:solidFill>
                  <a:schemeClr val="lt1"/>
                </a:solidFill>
                <a:latin typeface="Times New Roman"/>
                <a:ea typeface="Times New Roman"/>
                <a:cs typeface="Times New Roman"/>
                <a:sym typeface="Times New Roman"/>
              </a:rPr>
              <a:t>I individually set blank as filter for columns and </a:t>
            </a:r>
            <a:r>
              <a:rPr lang="en-GB" sz="1900">
                <a:solidFill>
                  <a:schemeClr val="lt1"/>
                </a:solidFill>
                <a:latin typeface="Times New Roman"/>
                <a:ea typeface="Times New Roman"/>
                <a:cs typeface="Times New Roman"/>
                <a:sym typeface="Times New Roman"/>
              </a:rPr>
              <a:t>deleted</a:t>
            </a:r>
            <a:r>
              <a:rPr lang="en-GB" sz="1900">
                <a:solidFill>
                  <a:schemeClr val="lt1"/>
                </a:solidFill>
                <a:latin typeface="Times New Roman"/>
                <a:ea typeface="Times New Roman"/>
                <a:cs typeface="Times New Roman"/>
                <a:sym typeface="Times New Roman"/>
              </a:rPr>
              <a:t> the blank rows from the dataset.</a:t>
            </a:r>
            <a:endParaRPr sz="1900">
              <a:solidFill>
                <a:schemeClr val="lt1"/>
              </a:solidFill>
              <a:latin typeface="Times New Roman"/>
              <a:ea typeface="Times New Roman"/>
              <a:cs typeface="Times New Roman"/>
              <a:sym typeface="Times New Roman"/>
            </a:endParaRPr>
          </a:p>
          <a:p>
            <a:pPr indent="-349250" lvl="0" marL="457200" marR="0" rtl="0" algn="l">
              <a:lnSpc>
                <a:spcPct val="100000"/>
              </a:lnSpc>
              <a:spcBef>
                <a:spcPts val="0"/>
              </a:spcBef>
              <a:spcAft>
                <a:spcPts val="0"/>
              </a:spcAft>
              <a:buClr>
                <a:schemeClr val="lt1"/>
              </a:buClr>
              <a:buSzPts val="1900"/>
              <a:buFont typeface="Times New Roman"/>
              <a:buChar char="●"/>
            </a:pPr>
            <a:r>
              <a:rPr lang="en-GB" sz="1900">
                <a:solidFill>
                  <a:schemeClr val="lt1"/>
                </a:solidFill>
                <a:latin typeface="Times New Roman"/>
                <a:ea typeface="Times New Roman"/>
                <a:cs typeface="Times New Roman"/>
                <a:sym typeface="Times New Roman"/>
              </a:rPr>
              <a:t>As the movie_title should be unique,I have deleted the </a:t>
            </a:r>
            <a:r>
              <a:rPr lang="en-GB" sz="1900">
                <a:solidFill>
                  <a:schemeClr val="lt1"/>
                </a:solidFill>
                <a:latin typeface="Times New Roman"/>
                <a:ea typeface="Times New Roman"/>
                <a:cs typeface="Times New Roman"/>
                <a:sym typeface="Times New Roman"/>
              </a:rPr>
              <a:t>duplicate</a:t>
            </a:r>
            <a:r>
              <a:rPr lang="en-GB" sz="1900">
                <a:solidFill>
                  <a:schemeClr val="lt1"/>
                </a:solidFill>
                <a:latin typeface="Times New Roman"/>
                <a:ea typeface="Times New Roman"/>
                <a:cs typeface="Times New Roman"/>
                <a:sym typeface="Times New Roman"/>
              </a:rPr>
              <a:t> rows by excel operation “delete duplicates”</a:t>
            </a:r>
            <a:endParaRPr sz="1900">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Times New Roman"/>
              <a:ea typeface="Times New Roman"/>
              <a:cs typeface="Times New Roman"/>
              <a:sym typeface="Times New Roman"/>
            </a:endParaRPr>
          </a:p>
        </p:txBody>
      </p:sp>
      <p:pic>
        <p:nvPicPr>
          <p:cNvPr id="192" name="Google Shape;192;p6"/>
          <p:cNvPicPr preferRelativeResize="0"/>
          <p:nvPr/>
        </p:nvPicPr>
        <p:blipFill rotWithShape="1">
          <a:blip r:embed="rId3">
            <a:alphaModFix/>
          </a:blip>
          <a:srcRect b="11136" l="2891" r="4137" t="6551"/>
          <a:stretch/>
        </p:blipFill>
        <p:spPr>
          <a:xfrm>
            <a:off x="722075" y="1737550"/>
            <a:ext cx="6125825" cy="2428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6" name="Shape 196"/>
        <p:cNvGrpSpPr/>
        <p:nvPr/>
      </p:nvGrpSpPr>
      <p:grpSpPr>
        <a:xfrm>
          <a:off x="0" y="0"/>
          <a:ext cx="0" cy="0"/>
          <a:chOff x="0" y="0"/>
          <a:chExt cx="0" cy="0"/>
        </a:xfrm>
      </p:grpSpPr>
      <p:sp>
        <p:nvSpPr>
          <p:cNvPr id="197" name="Google Shape;197;p7"/>
          <p:cNvSpPr txBox="1"/>
          <p:nvPr/>
        </p:nvSpPr>
        <p:spPr>
          <a:xfrm>
            <a:off x="289100" y="171325"/>
            <a:ext cx="6991800" cy="7068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00000"/>
              </a:lnSpc>
              <a:spcBef>
                <a:spcPts val="0"/>
              </a:spcBef>
              <a:spcAft>
                <a:spcPts val="0"/>
              </a:spcAft>
              <a:buClr>
                <a:schemeClr val="lt1"/>
              </a:buClr>
              <a:buSzPts val="1900"/>
              <a:buFont typeface="Times New Roman"/>
              <a:buChar char="●"/>
            </a:pPr>
            <a:r>
              <a:rPr lang="en-GB" sz="1900">
                <a:solidFill>
                  <a:schemeClr val="lt1"/>
                </a:solidFill>
                <a:latin typeface="Times New Roman"/>
                <a:ea typeface="Times New Roman"/>
                <a:cs typeface="Times New Roman"/>
                <a:sym typeface="Times New Roman"/>
              </a:rPr>
              <a:t>After all data cleaning the dataset is in below form</a:t>
            </a:r>
            <a:endParaRPr b="0" i="0" sz="19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Times New Roman"/>
              <a:ea typeface="Times New Roman"/>
              <a:cs typeface="Times New Roman"/>
              <a:sym typeface="Times New Roman"/>
            </a:endParaRPr>
          </a:p>
        </p:txBody>
      </p:sp>
      <p:pic>
        <p:nvPicPr>
          <p:cNvPr id="198" name="Google Shape;198;p7"/>
          <p:cNvPicPr preferRelativeResize="0"/>
          <p:nvPr/>
        </p:nvPicPr>
        <p:blipFill>
          <a:blip r:embed="rId3">
            <a:alphaModFix/>
          </a:blip>
          <a:stretch>
            <a:fillRect/>
          </a:stretch>
        </p:blipFill>
        <p:spPr>
          <a:xfrm>
            <a:off x="576900" y="803475"/>
            <a:ext cx="7652127" cy="4132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